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F4AA47-4BAC-4A9F-89C6-DD96410D5FD0}" v="47" dt="2023-12-21T10:51:40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tor Vizcaya Ardura" userId="66c5be57-7524-494b-8d3a-1f2072696082" providerId="ADAL" clId="{3CF4AA47-4BAC-4A9F-89C6-DD96410D5FD0}"/>
    <pc:docChg chg="undo custSel addSld modSld addMainMaster delMainMaster modShowInfo">
      <pc:chgData name="Aitor Vizcaya Ardura" userId="66c5be57-7524-494b-8d3a-1f2072696082" providerId="ADAL" clId="{3CF4AA47-4BAC-4A9F-89C6-DD96410D5FD0}" dt="2023-12-21T11:33:19.955" v="2463" actId="478"/>
      <pc:docMkLst>
        <pc:docMk/>
      </pc:docMkLst>
      <pc:sldChg chg="addSp modSp new mod setBg modClrScheme chgLayout">
        <pc:chgData name="Aitor Vizcaya Ardura" userId="66c5be57-7524-494b-8d3a-1f2072696082" providerId="ADAL" clId="{3CF4AA47-4BAC-4A9F-89C6-DD96410D5FD0}" dt="2023-12-21T09:21:32.333" v="52" actId="20577"/>
        <pc:sldMkLst>
          <pc:docMk/>
          <pc:sldMk cId="3017506959" sldId="256"/>
        </pc:sldMkLst>
        <pc:spChg chg="mod">
          <ac:chgData name="Aitor Vizcaya Ardura" userId="66c5be57-7524-494b-8d3a-1f2072696082" providerId="ADAL" clId="{3CF4AA47-4BAC-4A9F-89C6-DD96410D5FD0}" dt="2023-12-21T09:21:16.020" v="28" actId="26606"/>
          <ac:spMkLst>
            <pc:docMk/>
            <pc:sldMk cId="3017506959" sldId="256"/>
            <ac:spMk id="2" creationId="{4D7FA7C2-3CC6-C381-F8F4-F2004E403CCC}"/>
          </ac:spMkLst>
        </pc:spChg>
        <pc:spChg chg="mod">
          <ac:chgData name="Aitor Vizcaya Ardura" userId="66c5be57-7524-494b-8d3a-1f2072696082" providerId="ADAL" clId="{3CF4AA47-4BAC-4A9F-89C6-DD96410D5FD0}" dt="2023-12-21T09:21:32.333" v="52" actId="20577"/>
          <ac:spMkLst>
            <pc:docMk/>
            <pc:sldMk cId="3017506959" sldId="256"/>
            <ac:spMk id="3" creationId="{6A7AF40B-7498-26F8-06AE-A526A758155A}"/>
          </ac:spMkLst>
        </pc:spChg>
        <pc:spChg chg="add">
          <ac:chgData name="Aitor Vizcaya Ardura" userId="66c5be57-7524-494b-8d3a-1f2072696082" providerId="ADAL" clId="{3CF4AA47-4BAC-4A9F-89C6-DD96410D5FD0}" dt="2023-12-21T09:21:16.020" v="28" actId="26606"/>
          <ac:spMkLst>
            <pc:docMk/>
            <pc:sldMk cId="3017506959" sldId="256"/>
            <ac:spMk id="9" creationId="{297F7562-DBE2-4729-835D-1486BBB4373A}"/>
          </ac:spMkLst>
        </pc:spChg>
        <pc:spChg chg="add">
          <ac:chgData name="Aitor Vizcaya Ardura" userId="66c5be57-7524-494b-8d3a-1f2072696082" providerId="ADAL" clId="{3CF4AA47-4BAC-4A9F-89C6-DD96410D5FD0}" dt="2023-12-21T09:21:16.020" v="28" actId="26606"/>
          <ac:spMkLst>
            <pc:docMk/>
            <pc:sldMk cId="3017506959" sldId="256"/>
            <ac:spMk id="11" creationId="{DCE0245F-7D4D-413E-940B-1D9D9A171161}"/>
          </ac:spMkLst>
        </pc:spChg>
        <pc:spChg chg="add">
          <ac:chgData name="Aitor Vizcaya Ardura" userId="66c5be57-7524-494b-8d3a-1f2072696082" providerId="ADAL" clId="{3CF4AA47-4BAC-4A9F-89C6-DD96410D5FD0}" dt="2023-12-21T09:21:16.020" v="28" actId="26606"/>
          <ac:spMkLst>
            <pc:docMk/>
            <pc:sldMk cId="3017506959" sldId="256"/>
            <ac:spMk id="13" creationId="{19B97BE4-8A98-49F3-8669-EAAF6D4331D8}"/>
          </ac:spMkLst>
        </pc:spChg>
        <pc:spChg chg="add">
          <ac:chgData name="Aitor Vizcaya Ardura" userId="66c5be57-7524-494b-8d3a-1f2072696082" providerId="ADAL" clId="{3CF4AA47-4BAC-4A9F-89C6-DD96410D5FD0}" dt="2023-12-21T09:21:16.020" v="28" actId="26606"/>
          <ac:spMkLst>
            <pc:docMk/>
            <pc:sldMk cId="3017506959" sldId="256"/>
            <ac:spMk id="15" creationId="{AA090277-9074-44AA-8A49-453BF2C45733}"/>
          </ac:spMkLst>
        </pc:spChg>
        <pc:picChg chg="add mod">
          <ac:chgData name="Aitor Vizcaya Ardura" userId="66c5be57-7524-494b-8d3a-1f2072696082" providerId="ADAL" clId="{3CF4AA47-4BAC-4A9F-89C6-DD96410D5FD0}" dt="2023-12-21T09:21:16.020" v="28" actId="26606"/>
          <ac:picMkLst>
            <pc:docMk/>
            <pc:sldMk cId="3017506959" sldId="256"/>
            <ac:picMk id="4" creationId="{DF327E7A-4B45-3958-C969-02857FFA924E}"/>
          </ac:picMkLst>
        </pc:picChg>
      </pc:sldChg>
      <pc:sldChg chg="addSp delSp modSp new mod setBg delAnim">
        <pc:chgData name="Aitor Vizcaya Ardura" userId="66c5be57-7524-494b-8d3a-1f2072696082" providerId="ADAL" clId="{3CF4AA47-4BAC-4A9F-89C6-DD96410D5FD0}" dt="2023-12-21T11:33:19.955" v="2463" actId="478"/>
        <pc:sldMkLst>
          <pc:docMk/>
          <pc:sldMk cId="3634046129" sldId="257"/>
        </pc:sldMkLst>
        <pc:spChg chg="mo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2" creationId="{A693C65B-12D0-8049-A6E8-92FADF057018}"/>
          </ac:spMkLst>
        </pc:spChg>
        <pc:spChg chg="add del mo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3" creationId="{405D8EB9-E7B4-EE58-996C-327581D817DC}"/>
          </ac:spMkLst>
        </pc:spChg>
        <pc:spChg chg="add del mod">
          <ac:chgData name="Aitor Vizcaya Ardura" userId="66c5be57-7524-494b-8d3a-1f2072696082" providerId="ADAL" clId="{3CF4AA47-4BAC-4A9F-89C6-DD96410D5FD0}" dt="2023-12-21T09:34:45.193" v="240" actId="478"/>
          <ac:spMkLst>
            <pc:docMk/>
            <pc:sldMk cId="3634046129" sldId="257"/>
            <ac:spMk id="4" creationId="{ADA72AAF-D3AD-25D2-FFC8-6A40BBCAA37D}"/>
          </ac:spMkLst>
        </pc:spChg>
        <pc:spChg chg="add del mod">
          <ac:chgData name="Aitor Vizcaya Ardura" userId="66c5be57-7524-494b-8d3a-1f2072696082" providerId="ADAL" clId="{3CF4AA47-4BAC-4A9F-89C6-DD96410D5FD0}" dt="2023-12-21T09:34:50.757" v="243" actId="478"/>
          <ac:spMkLst>
            <pc:docMk/>
            <pc:sldMk cId="3634046129" sldId="257"/>
            <ac:spMk id="5" creationId="{177F8EAF-8475-AAB4-95E9-78A45D3514CB}"/>
          </ac:spMkLst>
        </pc:spChg>
        <pc:spChg chg="ad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1030" creationId="{8651CFA9-6065-4243-AC48-858E359780B1}"/>
          </ac:spMkLst>
        </pc:spChg>
        <pc:spChg chg="add del">
          <ac:chgData name="Aitor Vizcaya Ardura" userId="66c5be57-7524-494b-8d3a-1f2072696082" providerId="ADAL" clId="{3CF4AA47-4BAC-4A9F-89C6-DD96410D5FD0}" dt="2023-12-21T09:34:48.031" v="241" actId="26606"/>
          <ac:spMkLst>
            <pc:docMk/>
            <pc:sldMk cId="3634046129" sldId="257"/>
            <ac:spMk id="1031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1032" creationId="{5A8C81AE-8F0D-49F3-9FB4-334B0DCDF195}"/>
          </ac:spMkLst>
        </pc:spChg>
        <pc:spChg chg="add del">
          <ac:chgData name="Aitor Vizcaya Ardura" userId="66c5be57-7524-494b-8d3a-1f2072696082" providerId="ADAL" clId="{3CF4AA47-4BAC-4A9F-89C6-DD96410D5FD0}" dt="2023-12-21T09:34:48.031" v="241" actId="26606"/>
          <ac:spMkLst>
            <pc:docMk/>
            <pc:sldMk cId="3634046129" sldId="257"/>
            <ac:spMk id="1033" creationId="{5A8C81AE-8F0D-49F3-9FB4-334B0DCDF195}"/>
          </ac:spMkLst>
        </pc:spChg>
        <pc:spChg chg="ad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1034" creationId="{7F174AE6-83F4-4EF2-8F3A-E34B1822DBF3}"/>
          </ac:spMkLst>
        </pc:spChg>
        <pc:spChg chg="add del">
          <ac:chgData name="Aitor Vizcaya Ardura" userId="66c5be57-7524-494b-8d3a-1f2072696082" providerId="ADAL" clId="{3CF4AA47-4BAC-4A9F-89C6-DD96410D5FD0}" dt="2023-12-21T09:34:48.031" v="241" actId="26606"/>
          <ac:spMkLst>
            <pc:docMk/>
            <pc:sldMk cId="3634046129" sldId="257"/>
            <ac:spMk id="1035" creationId="{7F174AE6-83F4-4EF2-8F3A-E34B1822DBF3}"/>
          </ac:spMkLst>
        </pc:spChg>
        <pc:spChg chg="add del">
          <ac:chgData name="Aitor Vizcaya Ardura" userId="66c5be57-7524-494b-8d3a-1f2072696082" providerId="ADAL" clId="{3CF4AA47-4BAC-4A9F-89C6-DD96410D5FD0}" dt="2023-12-21T09:34:48.031" v="241" actId="26606"/>
          <ac:spMkLst>
            <pc:docMk/>
            <pc:sldMk cId="3634046129" sldId="257"/>
            <ac:spMk id="1037" creationId="{4C30E035-0509-409C-B71F-0650ACB14869}"/>
          </ac:spMkLst>
        </pc:spChg>
        <pc:spChg chg="add">
          <ac:chgData name="Aitor Vizcaya Ardura" userId="66c5be57-7524-494b-8d3a-1f2072696082" providerId="ADAL" clId="{3CF4AA47-4BAC-4A9F-89C6-DD96410D5FD0}" dt="2023-12-21T09:34:54.389" v="246" actId="26606"/>
          <ac:spMkLst>
            <pc:docMk/>
            <pc:sldMk cId="3634046129" sldId="257"/>
            <ac:spMk id="1039" creationId="{4C30E035-0509-409C-B71F-0650ACB14869}"/>
          </ac:spMkLst>
        </pc:spChg>
        <pc:picChg chg="add del mod">
          <ac:chgData name="Aitor Vizcaya Ardura" userId="66c5be57-7524-494b-8d3a-1f2072696082" providerId="ADAL" clId="{3CF4AA47-4BAC-4A9F-89C6-DD96410D5FD0}" dt="2023-12-21T10:51:40.299" v="2462"/>
          <ac:picMkLst>
            <pc:docMk/>
            <pc:sldMk cId="3634046129" sldId="257"/>
            <ac:picMk id="10" creationId="{6C912354-091F-C646-A960-90220671C5B8}"/>
          </ac:picMkLst>
        </pc:picChg>
        <pc:picChg chg="add del mod">
          <ac:chgData name="Aitor Vizcaya Ardura" userId="66c5be57-7524-494b-8d3a-1f2072696082" providerId="ADAL" clId="{3CF4AA47-4BAC-4A9F-89C6-DD96410D5FD0}" dt="2023-12-21T11:33:19.955" v="2463" actId="478"/>
          <ac:picMkLst>
            <pc:docMk/>
            <pc:sldMk cId="3634046129" sldId="257"/>
            <ac:picMk id="11" creationId="{253DB2C0-174C-1C11-570F-A67820698023}"/>
          </ac:picMkLst>
        </pc:picChg>
        <pc:picChg chg="add del mod">
          <ac:chgData name="Aitor Vizcaya Ardura" userId="66c5be57-7524-494b-8d3a-1f2072696082" providerId="ADAL" clId="{3CF4AA47-4BAC-4A9F-89C6-DD96410D5FD0}" dt="2023-12-21T09:34:51.166" v="244"/>
          <ac:picMkLst>
            <pc:docMk/>
            <pc:sldMk cId="3634046129" sldId="257"/>
            <ac:picMk id="1026" creationId="{ACF60888-5C80-F670-1553-ECFB09BAAF22}"/>
          </ac:picMkLst>
        </pc:picChg>
        <pc:picChg chg="add mod">
          <ac:chgData name="Aitor Vizcaya Ardura" userId="66c5be57-7524-494b-8d3a-1f2072696082" providerId="ADAL" clId="{3CF4AA47-4BAC-4A9F-89C6-DD96410D5FD0}" dt="2023-12-21T09:34:54.389" v="246" actId="26606"/>
          <ac:picMkLst>
            <pc:docMk/>
            <pc:sldMk cId="3634046129" sldId="257"/>
            <ac:picMk id="1028" creationId="{0E60D606-DF7E-3D41-DAF0-1BCBAD0E5B62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09:38:21.256" v="309" actId="26606"/>
        <pc:sldMkLst>
          <pc:docMk/>
          <pc:sldMk cId="979014889" sldId="258"/>
        </pc:sldMkLst>
        <pc:spChg chg="mo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" creationId="{212C07F5-6A9D-35D0-28F9-F15F95214E0A}"/>
          </ac:spMkLst>
        </pc:spChg>
        <pc:spChg chg="mo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3" creationId="{5C243517-74EB-981A-D5E5-EF5CF8035BCA}"/>
          </ac:spMkLst>
        </pc:spChg>
        <pc:spChg chg="ad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05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061" creationId="{FBC8BBE5-981E-4B0B-9654-32B5668BFF31}"/>
          </ac:spMkLst>
        </pc:spChg>
        <pc:spChg chg="ad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063" creationId="{094C9708-F6A4-4956-B261-A4A2C4DFEBF7}"/>
          </ac:spMkLst>
        </pc:spChg>
        <pc:spChg chg="ad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065" creationId="{592DB257-3E16-4A3C-9E28-4682828127AD}"/>
          </ac:spMkLst>
        </pc:spChg>
        <pc:spChg chg="add">
          <ac:chgData name="Aitor Vizcaya Ardura" userId="66c5be57-7524-494b-8d3a-1f2072696082" providerId="ADAL" clId="{3CF4AA47-4BAC-4A9F-89C6-DD96410D5FD0}" dt="2023-12-21T09:38:21.256" v="309" actId="26606"/>
          <ac:spMkLst>
            <pc:docMk/>
            <pc:sldMk cId="979014889" sldId="258"/>
            <ac:spMk id="2067" creationId="{487685E6-1160-459B-8C70-301404C06C23}"/>
          </ac:spMkLst>
        </pc:spChg>
        <pc:picChg chg="add mod ord">
          <ac:chgData name="Aitor Vizcaya Ardura" userId="66c5be57-7524-494b-8d3a-1f2072696082" providerId="ADAL" clId="{3CF4AA47-4BAC-4A9F-89C6-DD96410D5FD0}" dt="2023-12-21T09:38:21.256" v="309" actId="26606"/>
          <ac:picMkLst>
            <pc:docMk/>
            <pc:sldMk cId="979014889" sldId="258"/>
            <ac:picMk id="2050" creationId="{FA667D7D-8323-0469-5BE9-6FD16241D748}"/>
          </ac:picMkLst>
        </pc:picChg>
        <pc:picChg chg="add mod ord">
          <ac:chgData name="Aitor Vizcaya Ardura" userId="66c5be57-7524-494b-8d3a-1f2072696082" providerId="ADAL" clId="{3CF4AA47-4BAC-4A9F-89C6-DD96410D5FD0}" dt="2023-12-21T09:38:21.256" v="309" actId="26606"/>
          <ac:picMkLst>
            <pc:docMk/>
            <pc:sldMk cId="979014889" sldId="258"/>
            <ac:picMk id="2052" creationId="{63AA4D35-0432-F51A-D67F-01E6CA08ED0B}"/>
          </ac:picMkLst>
        </pc:picChg>
        <pc:picChg chg="add mod">
          <ac:chgData name="Aitor Vizcaya Ardura" userId="66c5be57-7524-494b-8d3a-1f2072696082" providerId="ADAL" clId="{3CF4AA47-4BAC-4A9F-89C6-DD96410D5FD0}" dt="2023-12-21T09:38:21.256" v="309" actId="26606"/>
          <ac:picMkLst>
            <pc:docMk/>
            <pc:sldMk cId="979014889" sldId="258"/>
            <ac:picMk id="2054" creationId="{03EEBD92-CE2E-214C-2A6E-CFCBA369049E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09:42:46.799" v="454" actId="20577"/>
        <pc:sldMkLst>
          <pc:docMk/>
          <pc:sldMk cId="3850881220" sldId="259"/>
        </pc:sldMkLst>
        <pc:spChg chg="mod">
          <ac:chgData name="Aitor Vizcaya Ardura" userId="66c5be57-7524-494b-8d3a-1f2072696082" providerId="ADAL" clId="{3CF4AA47-4BAC-4A9F-89C6-DD96410D5FD0}" dt="2023-12-21T09:42:36.670" v="453" actId="26606"/>
          <ac:spMkLst>
            <pc:docMk/>
            <pc:sldMk cId="3850881220" sldId="259"/>
            <ac:spMk id="2" creationId="{3C545664-5BB0-90CF-17E9-9C5AC38677B7}"/>
          </ac:spMkLst>
        </pc:spChg>
        <pc:spChg chg="mod">
          <ac:chgData name="Aitor Vizcaya Ardura" userId="66c5be57-7524-494b-8d3a-1f2072696082" providerId="ADAL" clId="{3CF4AA47-4BAC-4A9F-89C6-DD96410D5FD0}" dt="2023-12-21T09:42:46.799" v="454" actId="20577"/>
          <ac:spMkLst>
            <pc:docMk/>
            <pc:sldMk cId="3850881220" sldId="259"/>
            <ac:spMk id="3" creationId="{21385D8C-24EF-F0A5-D75E-F2B4E9309E7B}"/>
          </ac:spMkLst>
        </pc:spChg>
        <pc:spChg chg="add">
          <ac:chgData name="Aitor Vizcaya Ardura" userId="66c5be57-7524-494b-8d3a-1f2072696082" providerId="ADAL" clId="{3CF4AA47-4BAC-4A9F-89C6-DD96410D5FD0}" dt="2023-12-21T09:42:36.670" v="453" actId="26606"/>
          <ac:spMkLst>
            <pc:docMk/>
            <pc:sldMk cId="3850881220" sldId="259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42:36.670" v="453" actId="26606"/>
          <ac:spMkLst>
            <pc:docMk/>
            <pc:sldMk cId="3850881220" sldId="259"/>
            <ac:spMk id="11" creationId="{5A8C81AE-8F0D-49F3-9FB4-334B0DCDF195}"/>
          </ac:spMkLst>
        </pc:spChg>
        <pc:spChg chg="add">
          <ac:chgData name="Aitor Vizcaya Ardura" userId="66c5be57-7524-494b-8d3a-1f2072696082" providerId="ADAL" clId="{3CF4AA47-4BAC-4A9F-89C6-DD96410D5FD0}" dt="2023-12-21T09:42:36.670" v="453" actId="26606"/>
          <ac:spMkLst>
            <pc:docMk/>
            <pc:sldMk cId="3850881220" sldId="259"/>
            <ac:spMk id="13" creationId="{7F174AE6-83F4-4EF2-8F3A-E34B1822DBF3}"/>
          </ac:spMkLst>
        </pc:spChg>
        <pc:spChg chg="add">
          <ac:chgData name="Aitor Vizcaya Ardura" userId="66c5be57-7524-494b-8d3a-1f2072696082" providerId="ADAL" clId="{3CF4AA47-4BAC-4A9F-89C6-DD96410D5FD0}" dt="2023-12-21T09:42:36.670" v="453" actId="26606"/>
          <ac:spMkLst>
            <pc:docMk/>
            <pc:sldMk cId="3850881220" sldId="259"/>
            <ac:spMk id="15" creationId="{4C30E035-0509-409C-B71F-0650ACB14869}"/>
          </ac:spMkLst>
        </pc:spChg>
        <pc:picChg chg="add mod">
          <ac:chgData name="Aitor Vizcaya Ardura" userId="66c5be57-7524-494b-8d3a-1f2072696082" providerId="ADAL" clId="{3CF4AA47-4BAC-4A9F-89C6-DD96410D5FD0}" dt="2023-12-21T09:42:36.670" v="453" actId="26606"/>
          <ac:picMkLst>
            <pc:docMk/>
            <pc:sldMk cId="3850881220" sldId="259"/>
            <ac:picMk id="4" creationId="{A2429796-08FE-075E-563D-E9FA31548866}"/>
          </ac:picMkLst>
        </pc:picChg>
      </pc:sldChg>
      <pc:sldChg chg="addSp delSp modSp new mod setBg">
        <pc:chgData name="Aitor Vizcaya Ardura" userId="66c5be57-7524-494b-8d3a-1f2072696082" providerId="ADAL" clId="{3CF4AA47-4BAC-4A9F-89C6-DD96410D5FD0}" dt="2023-12-21T09:46:22.158" v="663" actId="20577"/>
        <pc:sldMkLst>
          <pc:docMk/>
          <pc:sldMk cId="746123290" sldId="260"/>
        </pc:sldMkLst>
        <pc:spChg chg="mod">
          <ac:chgData name="Aitor Vizcaya Ardura" userId="66c5be57-7524-494b-8d3a-1f2072696082" providerId="ADAL" clId="{3CF4AA47-4BAC-4A9F-89C6-DD96410D5FD0}" dt="2023-12-21T09:46:11.504" v="661" actId="26606"/>
          <ac:spMkLst>
            <pc:docMk/>
            <pc:sldMk cId="746123290" sldId="260"/>
            <ac:spMk id="2" creationId="{3CFE42A8-348E-9269-E0D7-E7DAC29FDF05}"/>
          </ac:spMkLst>
        </pc:spChg>
        <pc:spChg chg="mod">
          <ac:chgData name="Aitor Vizcaya Ardura" userId="66c5be57-7524-494b-8d3a-1f2072696082" providerId="ADAL" clId="{3CF4AA47-4BAC-4A9F-89C6-DD96410D5FD0}" dt="2023-12-21T09:46:22.158" v="663" actId="20577"/>
          <ac:spMkLst>
            <pc:docMk/>
            <pc:sldMk cId="746123290" sldId="260"/>
            <ac:spMk id="3" creationId="{26F38754-4F6F-1246-84B5-E72D3EDDA1A7}"/>
          </ac:spMkLst>
        </pc:spChg>
        <pc:spChg chg="add del">
          <ac:chgData name="Aitor Vizcaya Ardura" userId="66c5be57-7524-494b-8d3a-1f2072696082" providerId="ADAL" clId="{3CF4AA47-4BAC-4A9F-89C6-DD96410D5FD0}" dt="2023-12-21T09:45:26.096" v="658" actId="26606"/>
          <ac:spMkLst>
            <pc:docMk/>
            <pc:sldMk cId="746123290" sldId="260"/>
            <ac:spMk id="10" creationId="{8651CFA9-6065-4243-AC48-858E359780B1}"/>
          </ac:spMkLst>
        </pc:spChg>
        <pc:spChg chg="add del">
          <ac:chgData name="Aitor Vizcaya Ardura" userId="66c5be57-7524-494b-8d3a-1f2072696082" providerId="ADAL" clId="{3CF4AA47-4BAC-4A9F-89C6-DD96410D5FD0}" dt="2023-12-21T09:45:26.096" v="658" actId="26606"/>
          <ac:spMkLst>
            <pc:docMk/>
            <pc:sldMk cId="746123290" sldId="260"/>
            <ac:spMk id="12" creationId="{5A8C81AE-8F0D-49F3-9FB4-334B0DCDF195}"/>
          </ac:spMkLst>
        </pc:spChg>
        <pc:spChg chg="add del">
          <ac:chgData name="Aitor Vizcaya Ardura" userId="66c5be57-7524-494b-8d3a-1f2072696082" providerId="ADAL" clId="{3CF4AA47-4BAC-4A9F-89C6-DD96410D5FD0}" dt="2023-12-21T09:45:26.096" v="658" actId="26606"/>
          <ac:spMkLst>
            <pc:docMk/>
            <pc:sldMk cId="746123290" sldId="260"/>
            <ac:spMk id="14" creationId="{7F174AE6-83F4-4EF2-8F3A-E34B1822DBF3}"/>
          </ac:spMkLst>
        </pc:spChg>
        <pc:spChg chg="add del">
          <ac:chgData name="Aitor Vizcaya Ardura" userId="66c5be57-7524-494b-8d3a-1f2072696082" providerId="ADAL" clId="{3CF4AA47-4BAC-4A9F-89C6-DD96410D5FD0}" dt="2023-12-21T09:45:26.096" v="658" actId="26606"/>
          <ac:spMkLst>
            <pc:docMk/>
            <pc:sldMk cId="746123290" sldId="260"/>
            <ac:spMk id="16" creationId="{4C30E035-0509-409C-B71F-0650ACB14869}"/>
          </ac:spMkLst>
        </pc:spChg>
        <pc:spChg chg="add">
          <ac:chgData name="Aitor Vizcaya Ardura" userId="66c5be57-7524-494b-8d3a-1f2072696082" providerId="ADAL" clId="{3CF4AA47-4BAC-4A9F-89C6-DD96410D5FD0}" dt="2023-12-21T09:46:11.504" v="661" actId="26606"/>
          <ac:spMkLst>
            <pc:docMk/>
            <pc:sldMk cId="746123290" sldId="260"/>
            <ac:spMk id="307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46:11.504" v="661" actId="26606"/>
          <ac:spMkLst>
            <pc:docMk/>
            <pc:sldMk cId="746123290" sldId="260"/>
            <ac:spMk id="3081" creationId="{5A8C81AE-8F0D-49F3-9FB4-334B0DCDF195}"/>
          </ac:spMkLst>
        </pc:spChg>
        <pc:spChg chg="add">
          <ac:chgData name="Aitor Vizcaya Ardura" userId="66c5be57-7524-494b-8d3a-1f2072696082" providerId="ADAL" clId="{3CF4AA47-4BAC-4A9F-89C6-DD96410D5FD0}" dt="2023-12-21T09:46:11.504" v="661" actId="26606"/>
          <ac:spMkLst>
            <pc:docMk/>
            <pc:sldMk cId="746123290" sldId="260"/>
            <ac:spMk id="3083" creationId="{7F174AE6-83F4-4EF2-8F3A-E34B1822DBF3}"/>
          </ac:spMkLst>
        </pc:spChg>
        <pc:spChg chg="add">
          <ac:chgData name="Aitor Vizcaya Ardura" userId="66c5be57-7524-494b-8d3a-1f2072696082" providerId="ADAL" clId="{3CF4AA47-4BAC-4A9F-89C6-DD96410D5FD0}" dt="2023-12-21T09:46:11.504" v="661" actId="26606"/>
          <ac:spMkLst>
            <pc:docMk/>
            <pc:sldMk cId="746123290" sldId="260"/>
            <ac:spMk id="3085" creationId="{4C30E035-0509-409C-B71F-0650ACB14869}"/>
          </ac:spMkLst>
        </pc:spChg>
        <pc:picChg chg="add del mod">
          <ac:chgData name="Aitor Vizcaya Ardura" userId="66c5be57-7524-494b-8d3a-1f2072696082" providerId="ADAL" clId="{3CF4AA47-4BAC-4A9F-89C6-DD96410D5FD0}" dt="2023-12-21T09:45:27.059" v="659" actId="22"/>
          <ac:picMkLst>
            <pc:docMk/>
            <pc:sldMk cId="746123290" sldId="260"/>
            <ac:picMk id="5" creationId="{595CF4AC-9B32-63D7-8F33-1C90FFA0B9A4}"/>
          </ac:picMkLst>
        </pc:picChg>
        <pc:picChg chg="add mod">
          <ac:chgData name="Aitor Vizcaya Ardura" userId="66c5be57-7524-494b-8d3a-1f2072696082" providerId="ADAL" clId="{3CF4AA47-4BAC-4A9F-89C6-DD96410D5FD0}" dt="2023-12-21T09:46:11.504" v="661" actId="26606"/>
          <ac:picMkLst>
            <pc:docMk/>
            <pc:sldMk cId="746123290" sldId="260"/>
            <ac:picMk id="3074" creationId="{BD2962E2-6BE5-9B55-AAEC-B57DDA8614AD}"/>
          </ac:picMkLst>
        </pc:picChg>
      </pc:sldChg>
      <pc:sldChg chg="addSp delSp modSp new mod setBg">
        <pc:chgData name="Aitor Vizcaya Ardura" userId="66c5be57-7524-494b-8d3a-1f2072696082" providerId="ADAL" clId="{3CF4AA47-4BAC-4A9F-89C6-DD96410D5FD0}" dt="2023-12-21T09:50:06.709" v="770" actId="26606"/>
        <pc:sldMkLst>
          <pc:docMk/>
          <pc:sldMk cId="371234354" sldId="261"/>
        </pc:sldMkLst>
        <pc:spChg chg="mo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2" creationId="{87015E89-4308-8743-3568-E5BAF88EF283}"/>
          </ac:spMkLst>
        </pc:spChg>
        <pc:spChg chg="del mo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3" creationId="{EEFC3FDF-6C86-E594-C8B3-0CDD15414CFE}"/>
          </ac:spMkLst>
        </pc:spChg>
        <pc:spChg chg="ad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11" creationId="{37962AE0-6A1C-4B76-9D52-10E5E6D7D3BB}"/>
          </ac:spMkLst>
        </pc:spChg>
        <pc:spChg chg="ad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13" creationId="{027CAEDE-D92D-4745-8749-71019415A797}"/>
          </ac:spMkLst>
        </pc:spChg>
        <pc:spChg chg="add">
          <ac:chgData name="Aitor Vizcaya Ardura" userId="66c5be57-7524-494b-8d3a-1f2072696082" providerId="ADAL" clId="{3CF4AA47-4BAC-4A9F-89C6-DD96410D5FD0}" dt="2023-12-21T09:50:06.709" v="770" actId="26606"/>
          <ac:spMkLst>
            <pc:docMk/>
            <pc:sldMk cId="371234354" sldId="261"/>
            <ac:spMk id="15" creationId="{00C96CB6-3880-40E6-A4BF-F64E7D1E4295}"/>
          </ac:spMkLst>
        </pc:spChg>
        <pc:graphicFrameChg chg="add">
          <ac:chgData name="Aitor Vizcaya Ardura" userId="66c5be57-7524-494b-8d3a-1f2072696082" providerId="ADAL" clId="{3CF4AA47-4BAC-4A9F-89C6-DD96410D5FD0}" dt="2023-12-21T09:50:06.709" v="770" actId="26606"/>
          <ac:graphicFrameMkLst>
            <pc:docMk/>
            <pc:sldMk cId="371234354" sldId="261"/>
            <ac:graphicFrameMk id="5" creationId="{4499A1E1-7748-DB29-42FA-2CFD91C76AD8}"/>
          </ac:graphicFrameMkLst>
        </pc:graphicFrameChg>
      </pc:sldChg>
      <pc:sldChg chg="addSp delSp modSp new mod setBg">
        <pc:chgData name="Aitor Vizcaya Ardura" userId="66c5be57-7524-494b-8d3a-1f2072696082" providerId="ADAL" clId="{3CF4AA47-4BAC-4A9F-89C6-DD96410D5FD0}" dt="2023-12-21T09:51:52.302" v="863" actId="14100"/>
        <pc:sldMkLst>
          <pc:docMk/>
          <pc:sldMk cId="4136629059" sldId="262"/>
        </pc:sldMkLst>
        <pc:spChg chg="mo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2" creationId="{D2D5BAE7-4A6A-0830-B66C-504210116666}"/>
          </ac:spMkLst>
        </pc:spChg>
        <pc:spChg chg="mo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3" creationId="{9661485C-A891-7586-0DAC-9BCB92A69659}"/>
          </ac:spMkLst>
        </pc:spChg>
        <pc:spChg chg="add del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9" creationId="{8651CFA9-6065-4243-AC48-858E359780B1}"/>
          </ac:spMkLst>
        </pc:spChg>
        <pc:spChg chg="add del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11" creationId="{FBC8BBE5-981E-4B0B-9654-32B5668BFF31}"/>
          </ac:spMkLst>
        </pc:spChg>
        <pc:spChg chg="add del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13" creationId="{3B6A4C79-62F0-4DFD-A156-0F1AB7D2687F}"/>
          </ac:spMkLst>
        </pc:spChg>
        <pc:spChg chg="add del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15" creationId="{7F7FF257-5D01-4829-AD0B-B2D6076B349C}"/>
          </ac:spMkLst>
        </pc:spChg>
        <pc:spChg chg="ad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20" creationId="{4AB8125F-0FD8-48CD-9F43-73E5494EA774}"/>
          </ac:spMkLst>
        </pc:spChg>
        <pc:spChg chg="ad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22" creationId="{0019DD6C-5899-4C07-864B-EB0A7D104ACF}"/>
          </ac:spMkLst>
        </pc:spChg>
        <pc:spChg chg="ad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24" creationId="{EBDFFBC1-15BD-428E-B8AF-ECF5D1B76DEB}"/>
          </ac:spMkLst>
        </pc:spChg>
        <pc:spChg chg="add">
          <ac:chgData name="Aitor Vizcaya Ardura" userId="66c5be57-7524-494b-8d3a-1f2072696082" providerId="ADAL" clId="{3CF4AA47-4BAC-4A9F-89C6-DD96410D5FD0}" dt="2023-12-21T09:51:43.898" v="861" actId="26606"/>
          <ac:spMkLst>
            <pc:docMk/>
            <pc:sldMk cId="4136629059" sldId="262"/>
            <ac:spMk id="26" creationId="{EBFB3075-0323-4EB0-B1A5-776A0E709CEF}"/>
          </ac:spMkLst>
        </pc:spChg>
        <pc:picChg chg="add mod">
          <ac:chgData name="Aitor Vizcaya Ardura" userId="66c5be57-7524-494b-8d3a-1f2072696082" providerId="ADAL" clId="{3CF4AA47-4BAC-4A9F-89C6-DD96410D5FD0}" dt="2023-12-21T09:51:52.302" v="863" actId="14100"/>
          <ac:picMkLst>
            <pc:docMk/>
            <pc:sldMk cId="4136629059" sldId="262"/>
            <ac:picMk id="4" creationId="{72773633-2BC9-2373-E3E7-C1DDFCFAB8F6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09:54:41.911" v="1065" actId="26606"/>
        <pc:sldMkLst>
          <pc:docMk/>
          <pc:sldMk cId="1253027368" sldId="263"/>
        </pc:sldMkLst>
        <pc:spChg chg="mo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2" creationId="{EB7EA216-EB84-B0E7-7A73-8A9D3AC0C9C4}"/>
          </ac:spMkLst>
        </pc:spChg>
        <pc:spChg chg="mo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3" creationId="{69351829-EAAE-6DAF-C78A-5CB99D3E94D4}"/>
          </ac:spMkLst>
        </pc:spChg>
        <pc:spChg chg="ad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8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10" creationId="{1DA57B7B-30D9-4515-9542-FFA699A3C8E8}"/>
          </ac:spMkLst>
        </pc:spChg>
        <pc:spChg chg="ad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12" creationId="{9729F241-2B1B-40E9-A72C-63955DFFF74B}"/>
          </ac:spMkLst>
        </pc:spChg>
        <pc:spChg chg="add">
          <ac:chgData name="Aitor Vizcaya Ardura" userId="66c5be57-7524-494b-8d3a-1f2072696082" providerId="ADAL" clId="{3CF4AA47-4BAC-4A9F-89C6-DD96410D5FD0}" dt="2023-12-21T09:54:41.911" v="1065" actId="26606"/>
          <ac:spMkLst>
            <pc:docMk/>
            <pc:sldMk cId="1253027368" sldId="263"/>
            <ac:spMk id="14" creationId="{52B4B9D7-F359-44A2-87B4-EAFA68AA9781}"/>
          </ac:spMkLst>
        </pc:spChg>
      </pc:sldChg>
      <pc:sldChg chg="addSp modSp new mod setBg">
        <pc:chgData name="Aitor Vizcaya Ardura" userId="66c5be57-7524-494b-8d3a-1f2072696082" providerId="ADAL" clId="{3CF4AA47-4BAC-4A9F-89C6-DD96410D5FD0}" dt="2023-12-21T09:56:09.221" v="1188" actId="1076"/>
        <pc:sldMkLst>
          <pc:docMk/>
          <pc:sldMk cId="3395181022" sldId="264"/>
        </pc:sldMkLst>
        <pc:spChg chg="mod">
          <ac:chgData name="Aitor Vizcaya Ardura" userId="66c5be57-7524-494b-8d3a-1f2072696082" providerId="ADAL" clId="{3CF4AA47-4BAC-4A9F-89C6-DD96410D5FD0}" dt="2023-12-21T09:56:09.221" v="1188" actId="1076"/>
          <ac:spMkLst>
            <pc:docMk/>
            <pc:sldMk cId="3395181022" sldId="264"/>
            <ac:spMk id="2" creationId="{AC1BD3AC-C19A-2AD5-DFC3-D2B39CBA5565}"/>
          </ac:spMkLst>
        </pc:spChg>
        <pc:spChg chg="mod">
          <ac:chgData name="Aitor Vizcaya Ardura" userId="66c5be57-7524-494b-8d3a-1f2072696082" providerId="ADAL" clId="{3CF4AA47-4BAC-4A9F-89C6-DD96410D5FD0}" dt="2023-12-21T09:55:59.793" v="1187" actId="26606"/>
          <ac:spMkLst>
            <pc:docMk/>
            <pc:sldMk cId="3395181022" sldId="264"/>
            <ac:spMk id="3" creationId="{A4802957-4532-52AF-F800-CD413F19E774}"/>
          </ac:spMkLst>
        </pc:spChg>
        <pc:spChg chg="add">
          <ac:chgData name="Aitor Vizcaya Ardura" userId="66c5be57-7524-494b-8d3a-1f2072696082" providerId="ADAL" clId="{3CF4AA47-4BAC-4A9F-89C6-DD96410D5FD0}" dt="2023-12-21T09:55:59.793" v="1187" actId="26606"/>
          <ac:spMkLst>
            <pc:docMk/>
            <pc:sldMk cId="3395181022" sldId="264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55:59.793" v="1187" actId="26606"/>
          <ac:spMkLst>
            <pc:docMk/>
            <pc:sldMk cId="3395181022" sldId="264"/>
            <ac:spMk id="11" creationId="{5A8C81AE-8F0D-49F3-9FB4-334B0DCDF195}"/>
          </ac:spMkLst>
        </pc:spChg>
        <pc:picChg chg="add mod">
          <ac:chgData name="Aitor Vizcaya Ardura" userId="66c5be57-7524-494b-8d3a-1f2072696082" providerId="ADAL" clId="{3CF4AA47-4BAC-4A9F-89C6-DD96410D5FD0}" dt="2023-12-21T09:55:59.793" v="1187" actId="26606"/>
          <ac:picMkLst>
            <pc:docMk/>
            <pc:sldMk cId="3395181022" sldId="264"/>
            <ac:picMk id="4" creationId="{7A766498-D499-35D6-6B52-5D452CE6F520}"/>
          </ac:picMkLst>
        </pc:picChg>
        <pc:picChg chg="add">
          <ac:chgData name="Aitor Vizcaya Ardura" userId="66c5be57-7524-494b-8d3a-1f2072696082" providerId="ADAL" clId="{3CF4AA47-4BAC-4A9F-89C6-DD96410D5FD0}" dt="2023-12-21T09:55:59.793" v="1187" actId="26606"/>
          <ac:picMkLst>
            <pc:docMk/>
            <pc:sldMk cId="3395181022" sldId="264"/>
            <ac:picMk id="13" creationId="{29DA4B2B-B54E-43B4-A1A4-EB704F7F3D41}"/>
          </ac:picMkLst>
        </pc:picChg>
        <pc:picChg chg="add">
          <ac:chgData name="Aitor Vizcaya Ardura" userId="66c5be57-7524-494b-8d3a-1f2072696082" providerId="ADAL" clId="{3CF4AA47-4BAC-4A9F-89C6-DD96410D5FD0}" dt="2023-12-21T09:55:59.793" v="1187" actId="26606"/>
          <ac:picMkLst>
            <pc:docMk/>
            <pc:sldMk cId="3395181022" sldId="264"/>
            <ac:picMk id="15" creationId="{1C32610F-5445-4E12-87F6-F0591ABE7AD1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09:57:56.678" v="1336" actId="1076"/>
        <pc:sldMkLst>
          <pc:docMk/>
          <pc:sldMk cId="3914196405" sldId="265"/>
        </pc:sldMkLst>
        <pc:spChg chg="mod">
          <ac:chgData name="Aitor Vizcaya Ardura" userId="66c5be57-7524-494b-8d3a-1f2072696082" providerId="ADAL" clId="{3CF4AA47-4BAC-4A9F-89C6-DD96410D5FD0}" dt="2023-12-21T09:57:51.445" v="1335" actId="26606"/>
          <ac:spMkLst>
            <pc:docMk/>
            <pc:sldMk cId="3914196405" sldId="265"/>
            <ac:spMk id="2" creationId="{DE6DE001-B72F-027B-1F1C-553D4BA05FAD}"/>
          </ac:spMkLst>
        </pc:spChg>
        <pc:spChg chg="mod">
          <ac:chgData name="Aitor Vizcaya Ardura" userId="66c5be57-7524-494b-8d3a-1f2072696082" providerId="ADAL" clId="{3CF4AA47-4BAC-4A9F-89C6-DD96410D5FD0}" dt="2023-12-21T09:57:56.678" v="1336" actId="1076"/>
          <ac:spMkLst>
            <pc:docMk/>
            <pc:sldMk cId="3914196405" sldId="265"/>
            <ac:spMk id="3" creationId="{05CAE0F5-BB52-C1D0-DBD4-A933A2BD2B75}"/>
          </ac:spMkLst>
        </pc:spChg>
        <pc:spChg chg="add">
          <ac:chgData name="Aitor Vizcaya Ardura" userId="66c5be57-7524-494b-8d3a-1f2072696082" providerId="ADAL" clId="{3CF4AA47-4BAC-4A9F-89C6-DD96410D5FD0}" dt="2023-12-21T09:57:51.445" v="1335" actId="26606"/>
          <ac:spMkLst>
            <pc:docMk/>
            <pc:sldMk cId="3914196405" sldId="265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57:51.445" v="1335" actId="26606"/>
          <ac:spMkLst>
            <pc:docMk/>
            <pc:sldMk cId="3914196405" sldId="265"/>
            <ac:spMk id="11" creationId="{5A8C81AE-8F0D-49F3-9FB4-334B0DCDF195}"/>
          </ac:spMkLst>
        </pc:spChg>
        <pc:picChg chg="add mod">
          <ac:chgData name="Aitor Vizcaya Ardura" userId="66c5be57-7524-494b-8d3a-1f2072696082" providerId="ADAL" clId="{3CF4AA47-4BAC-4A9F-89C6-DD96410D5FD0}" dt="2023-12-21T09:57:51.445" v="1335" actId="26606"/>
          <ac:picMkLst>
            <pc:docMk/>
            <pc:sldMk cId="3914196405" sldId="265"/>
            <ac:picMk id="4" creationId="{06E28FF6-C180-FAA7-3FDE-8FF80390464F}"/>
          </ac:picMkLst>
        </pc:picChg>
        <pc:picChg chg="add">
          <ac:chgData name="Aitor Vizcaya Ardura" userId="66c5be57-7524-494b-8d3a-1f2072696082" providerId="ADAL" clId="{3CF4AA47-4BAC-4A9F-89C6-DD96410D5FD0}" dt="2023-12-21T09:57:51.445" v="1335" actId="26606"/>
          <ac:picMkLst>
            <pc:docMk/>
            <pc:sldMk cId="3914196405" sldId="265"/>
            <ac:picMk id="13" creationId="{29DA4B2B-B54E-43B4-A1A4-EB704F7F3D41}"/>
          </ac:picMkLst>
        </pc:picChg>
        <pc:picChg chg="add">
          <ac:chgData name="Aitor Vizcaya Ardura" userId="66c5be57-7524-494b-8d3a-1f2072696082" providerId="ADAL" clId="{3CF4AA47-4BAC-4A9F-89C6-DD96410D5FD0}" dt="2023-12-21T09:57:51.445" v="1335" actId="26606"/>
          <ac:picMkLst>
            <pc:docMk/>
            <pc:sldMk cId="3914196405" sldId="265"/>
            <ac:picMk id="15" creationId="{1C32610F-5445-4E12-87F6-F0591ABE7AD1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09:59:24.502" v="1484" actId="14100"/>
        <pc:sldMkLst>
          <pc:docMk/>
          <pc:sldMk cId="3449649984" sldId="266"/>
        </pc:sldMkLst>
        <pc:spChg chg="mo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2" creationId="{D83B5D31-A2EF-4B0D-BCF6-4D9C3DBAF519}"/>
          </ac:spMkLst>
        </pc:spChg>
        <pc:spChg chg="mod or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3" creationId="{E2927181-D8C6-B6C6-B449-67AF6F177A46}"/>
          </ac:spMkLst>
        </pc:spChg>
        <pc:spChg chg="ad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11" creationId="{FBC8BBE5-981E-4B0B-9654-32B5668BFF31}"/>
          </ac:spMkLst>
        </pc:spChg>
        <pc:spChg chg="ad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13" creationId="{592DB257-3E16-4A3C-9E28-4682828127AD}"/>
          </ac:spMkLst>
        </pc:spChg>
        <pc:spChg chg="ad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15" creationId="{487685E6-1160-459B-8C70-301404C06C23}"/>
          </ac:spMkLst>
        </pc:spChg>
        <pc:spChg chg="add">
          <ac:chgData name="Aitor Vizcaya Ardura" userId="66c5be57-7524-494b-8d3a-1f2072696082" providerId="ADAL" clId="{3CF4AA47-4BAC-4A9F-89C6-DD96410D5FD0}" dt="2023-12-21T09:59:18.994" v="1482" actId="26606"/>
          <ac:spMkLst>
            <pc:docMk/>
            <pc:sldMk cId="3449649984" sldId="266"/>
            <ac:spMk id="17" creationId="{094C9708-F6A4-4956-B261-A4A2C4DFEBF7}"/>
          </ac:spMkLst>
        </pc:spChg>
        <pc:picChg chg="add mod">
          <ac:chgData name="Aitor Vizcaya Ardura" userId="66c5be57-7524-494b-8d3a-1f2072696082" providerId="ADAL" clId="{3CF4AA47-4BAC-4A9F-89C6-DD96410D5FD0}" dt="2023-12-21T09:59:24.502" v="1484" actId="14100"/>
          <ac:picMkLst>
            <pc:docMk/>
            <pc:sldMk cId="3449649984" sldId="266"/>
            <ac:picMk id="4" creationId="{D5782533-F45B-39A4-D096-6AB35C3BB2B1}"/>
          </ac:picMkLst>
        </pc:picChg>
      </pc:sldChg>
      <pc:sldChg chg="addSp delSp modSp new mod setBg">
        <pc:chgData name="Aitor Vizcaya Ardura" userId="66c5be57-7524-494b-8d3a-1f2072696082" providerId="ADAL" clId="{3CF4AA47-4BAC-4A9F-89C6-DD96410D5FD0}" dt="2023-12-21T10:02:45.800" v="1733" actId="20577"/>
        <pc:sldMkLst>
          <pc:docMk/>
          <pc:sldMk cId="3257208596" sldId="267"/>
        </pc:sldMkLst>
        <pc:spChg chg="mod">
          <ac:chgData name="Aitor Vizcaya Ardura" userId="66c5be57-7524-494b-8d3a-1f2072696082" providerId="ADAL" clId="{3CF4AA47-4BAC-4A9F-89C6-DD96410D5FD0}" dt="2023-12-21T10:02:16.222" v="1693" actId="26606"/>
          <ac:spMkLst>
            <pc:docMk/>
            <pc:sldMk cId="3257208596" sldId="267"/>
            <ac:spMk id="2" creationId="{987F3567-EDB5-C6C2-9F5F-C31874E54558}"/>
          </ac:spMkLst>
        </pc:spChg>
        <pc:spChg chg="mod">
          <ac:chgData name="Aitor Vizcaya Ardura" userId="66c5be57-7524-494b-8d3a-1f2072696082" providerId="ADAL" clId="{3CF4AA47-4BAC-4A9F-89C6-DD96410D5FD0}" dt="2023-12-21T10:02:45.800" v="1733" actId="20577"/>
          <ac:spMkLst>
            <pc:docMk/>
            <pc:sldMk cId="3257208596" sldId="267"/>
            <ac:spMk id="3" creationId="{6E01CC88-01C3-F87F-2599-8E6B6A818F16}"/>
          </ac:spMkLst>
        </pc:spChg>
        <pc:spChg chg="add">
          <ac:chgData name="Aitor Vizcaya Ardura" userId="66c5be57-7524-494b-8d3a-1f2072696082" providerId="ADAL" clId="{3CF4AA47-4BAC-4A9F-89C6-DD96410D5FD0}" dt="2023-12-21T10:02:16.222" v="1693" actId="26606"/>
          <ac:spMkLst>
            <pc:docMk/>
            <pc:sldMk cId="3257208596" sldId="267"/>
            <ac:spMk id="11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10:02:16.222" v="1693" actId="26606"/>
          <ac:spMkLst>
            <pc:docMk/>
            <pc:sldMk cId="3257208596" sldId="267"/>
            <ac:spMk id="13" creationId="{5A8C81AE-8F0D-49F3-9FB4-334B0DCDF195}"/>
          </ac:spMkLst>
        </pc:spChg>
        <pc:picChg chg="add del mod">
          <ac:chgData name="Aitor Vizcaya Ardura" userId="66c5be57-7524-494b-8d3a-1f2072696082" providerId="ADAL" clId="{3CF4AA47-4BAC-4A9F-89C6-DD96410D5FD0}" dt="2023-12-21T10:01:04.432" v="1660" actId="478"/>
          <ac:picMkLst>
            <pc:docMk/>
            <pc:sldMk cId="3257208596" sldId="267"/>
            <ac:picMk id="4" creationId="{D33E7D95-743F-79B9-471B-7B7733652C98}"/>
          </ac:picMkLst>
        </pc:picChg>
        <pc:picChg chg="add del mod">
          <ac:chgData name="Aitor Vizcaya Ardura" userId="66c5be57-7524-494b-8d3a-1f2072696082" providerId="ADAL" clId="{3CF4AA47-4BAC-4A9F-89C6-DD96410D5FD0}" dt="2023-12-21T10:01:03.326" v="1659" actId="478"/>
          <ac:picMkLst>
            <pc:docMk/>
            <pc:sldMk cId="3257208596" sldId="267"/>
            <ac:picMk id="5" creationId="{F3C0CE37-7CCC-2EA3-12A4-B6262D213D95}"/>
          </ac:picMkLst>
        </pc:picChg>
        <pc:picChg chg="add del mod">
          <ac:chgData name="Aitor Vizcaya Ardura" userId="66c5be57-7524-494b-8d3a-1f2072696082" providerId="ADAL" clId="{3CF4AA47-4BAC-4A9F-89C6-DD96410D5FD0}" dt="2023-12-21T10:02:16.222" v="1693" actId="26606"/>
          <ac:picMkLst>
            <pc:docMk/>
            <pc:sldMk cId="3257208596" sldId="267"/>
            <ac:picMk id="6" creationId="{8B139B4D-EB54-E5EA-6E2C-F0278E33B372}"/>
          </ac:picMkLst>
        </pc:picChg>
        <pc:picChg chg="add mod">
          <ac:chgData name="Aitor Vizcaya Ardura" userId="66c5be57-7524-494b-8d3a-1f2072696082" providerId="ADAL" clId="{3CF4AA47-4BAC-4A9F-89C6-DD96410D5FD0}" dt="2023-12-21T10:01:31.755" v="1668"/>
          <ac:picMkLst>
            <pc:docMk/>
            <pc:sldMk cId="3257208596" sldId="267"/>
            <ac:picMk id="7" creationId="{99CAB593-5455-3999-BEA1-1721DDF57B01}"/>
          </ac:picMkLst>
        </pc:picChg>
        <pc:picChg chg="add mod">
          <ac:chgData name="Aitor Vizcaya Ardura" userId="66c5be57-7524-494b-8d3a-1f2072696082" providerId="ADAL" clId="{3CF4AA47-4BAC-4A9F-89C6-DD96410D5FD0}" dt="2023-12-21T10:02:05.165" v="1690"/>
          <ac:picMkLst>
            <pc:docMk/>
            <pc:sldMk cId="3257208596" sldId="267"/>
            <ac:picMk id="8" creationId="{F62B00C0-76C4-A91E-384B-763419A4528C}"/>
          </ac:picMkLst>
        </pc:picChg>
        <pc:picChg chg="add del mod">
          <ac:chgData name="Aitor Vizcaya Ardura" userId="66c5be57-7524-494b-8d3a-1f2072696082" providerId="ADAL" clId="{3CF4AA47-4BAC-4A9F-89C6-DD96410D5FD0}" dt="2023-12-21T10:02:03.717" v="1687"/>
          <ac:picMkLst>
            <pc:docMk/>
            <pc:sldMk cId="3257208596" sldId="267"/>
            <ac:picMk id="9" creationId="{F19F526D-5553-5C4D-E64B-10C4E729572E}"/>
          </ac:picMkLst>
        </pc:picChg>
        <pc:picChg chg="add">
          <ac:chgData name="Aitor Vizcaya Ardura" userId="66c5be57-7524-494b-8d3a-1f2072696082" providerId="ADAL" clId="{3CF4AA47-4BAC-4A9F-89C6-DD96410D5FD0}" dt="2023-12-21T10:02:16.222" v="1693" actId="26606"/>
          <ac:picMkLst>
            <pc:docMk/>
            <pc:sldMk cId="3257208596" sldId="267"/>
            <ac:picMk id="15" creationId="{29DA4B2B-B54E-43B4-A1A4-EB704F7F3D41}"/>
          </ac:picMkLst>
        </pc:picChg>
        <pc:picChg chg="add">
          <ac:chgData name="Aitor Vizcaya Ardura" userId="66c5be57-7524-494b-8d3a-1f2072696082" providerId="ADAL" clId="{3CF4AA47-4BAC-4A9F-89C6-DD96410D5FD0}" dt="2023-12-21T10:02:16.222" v="1693" actId="26606"/>
          <ac:picMkLst>
            <pc:docMk/>
            <pc:sldMk cId="3257208596" sldId="267"/>
            <ac:picMk id="17" creationId="{1C32610F-5445-4E12-87F6-F0591ABE7AD1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10:03:57.086" v="1877" actId="1076"/>
        <pc:sldMkLst>
          <pc:docMk/>
          <pc:sldMk cId="1596931328" sldId="268"/>
        </pc:sldMkLst>
        <pc:spChg chg="mod">
          <ac:chgData name="Aitor Vizcaya Ardura" userId="66c5be57-7524-494b-8d3a-1f2072696082" providerId="ADAL" clId="{3CF4AA47-4BAC-4A9F-89C6-DD96410D5FD0}" dt="2023-12-21T10:03:49.207" v="1875" actId="26606"/>
          <ac:spMkLst>
            <pc:docMk/>
            <pc:sldMk cId="1596931328" sldId="268"/>
            <ac:spMk id="2" creationId="{EA38D19D-92BC-33C8-404F-58C6058582A6}"/>
          </ac:spMkLst>
        </pc:spChg>
        <pc:spChg chg="mod">
          <ac:chgData name="Aitor Vizcaya Ardura" userId="66c5be57-7524-494b-8d3a-1f2072696082" providerId="ADAL" clId="{3CF4AA47-4BAC-4A9F-89C6-DD96410D5FD0}" dt="2023-12-21T10:03:57.086" v="1877" actId="1076"/>
          <ac:spMkLst>
            <pc:docMk/>
            <pc:sldMk cId="1596931328" sldId="268"/>
            <ac:spMk id="3" creationId="{08D57460-6A00-DADE-E1DD-42358304835E}"/>
          </ac:spMkLst>
        </pc:spChg>
        <pc:spChg chg="add">
          <ac:chgData name="Aitor Vizcaya Ardura" userId="66c5be57-7524-494b-8d3a-1f2072696082" providerId="ADAL" clId="{3CF4AA47-4BAC-4A9F-89C6-DD96410D5FD0}" dt="2023-12-21T10:03:49.207" v="1875" actId="26606"/>
          <ac:spMkLst>
            <pc:docMk/>
            <pc:sldMk cId="1596931328" sldId="268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10:03:49.207" v="1875" actId="26606"/>
          <ac:spMkLst>
            <pc:docMk/>
            <pc:sldMk cId="1596931328" sldId="268"/>
            <ac:spMk id="11" creationId="{5A8C81AE-8F0D-49F3-9FB4-334B0DCDF195}"/>
          </ac:spMkLst>
        </pc:spChg>
        <pc:picChg chg="add mod">
          <ac:chgData name="Aitor Vizcaya Ardura" userId="66c5be57-7524-494b-8d3a-1f2072696082" providerId="ADAL" clId="{3CF4AA47-4BAC-4A9F-89C6-DD96410D5FD0}" dt="2023-12-21T10:03:49.207" v="1875" actId="26606"/>
          <ac:picMkLst>
            <pc:docMk/>
            <pc:sldMk cId="1596931328" sldId="268"/>
            <ac:picMk id="4" creationId="{03F503B5-93A6-A812-0AD1-C84275FB368D}"/>
          </ac:picMkLst>
        </pc:picChg>
        <pc:picChg chg="add">
          <ac:chgData name="Aitor Vizcaya Ardura" userId="66c5be57-7524-494b-8d3a-1f2072696082" providerId="ADAL" clId="{3CF4AA47-4BAC-4A9F-89C6-DD96410D5FD0}" dt="2023-12-21T10:03:49.207" v="1875" actId="26606"/>
          <ac:picMkLst>
            <pc:docMk/>
            <pc:sldMk cId="1596931328" sldId="268"/>
            <ac:picMk id="13" creationId="{29DA4B2B-B54E-43B4-A1A4-EB704F7F3D41}"/>
          </ac:picMkLst>
        </pc:picChg>
        <pc:picChg chg="add">
          <ac:chgData name="Aitor Vizcaya Ardura" userId="66c5be57-7524-494b-8d3a-1f2072696082" providerId="ADAL" clId="{3CF4AA47-4BAC-4A9F-89C6-DD96410D5FD0}" dt="2023-12-21T10:03:49.207" v="1875" actId="26606"/>
          <ac:picMkLst>
            <pc:docMk/>
            <pc:sldMk cId="1596931328" sldId="268"/>
            <ac:picMk id="15" creationId="{1C32610F-5445-4E12-87F6-F0591ABE7AD1}"/>
          </ac:picMkLst>
        </pc:picChg>
      </pc:sldChg>
      <pc:sldChg chg="addSp modSp new mod setBg">
        <pc:chgData name="Aitor Vizcaya Ardura" userId="66c5be57-7524-494b-8d3a-1f2072696082" providerId="ADAL" clId="{3CF4AA47-4BAC-4A9F-89C6-DD96410D5FD0}" dt="2023-12-21T10:07:02.845" v="2019" actId="1076"/>
        <pc:sldMkLst>
          <pc:docMk/>
          <pc:sldMk cId="28810681" sldId="269"/>
        </pc:sldMkLst>
        <pc:spChg chg="mod">
          <ac:chgData name="Aitor Vizcaya Ardura" userId="66c5be57-7524-494b-8d3a-1f2072696082" providerId="ADAL" clId="{3CF4AA47-4BAC-4A9F-89C6-DD96410D5FD0}" dt="2023-12-21T10:06:49.514" v="2017" actId="26606"/>
          <ac:spMkLst>
            <pc:docMk/>
            <pc:sldMk cId="28810681" sldId="269"/>
            <ac:spMk id="2" creationId="{8CE9EF8E-4838-A5A7-5618-5AAD958B28F1}"/>
          </ac:spMkLst>
        </pc:spChg>
        <pc:spChg chg="mod">
          <ac:chgData name="Aitor Vizcaya Ardura" userId="66c5be57-7524-494b-8d3a-1f2072696082" providerId="ADAL" clId="{3CF4AA47-4BAC-4A9F-89C6-DD96410D5FD0}" dt="2023-12-21T10:07:02.845" v="2019" actId="1076"/>
          <ac:spMkLst>
            <pc:docMk/>
            <pc:sldMk cId="28810681" sldId="269"/>
            <ac:spMk id="3" creationId="{1641BBA4-51AB-209B-62D9-12FA245AAC97}"/>
          </ac:spMkLst>
        </pc:spChg>
        <pc:spChg chg="add">
          <ac:chgData name="Aitor Vizcaya Ardura" userId="66c5be57-7524-494b-8d3a-1f2072696082" providerId="ADAL" clId="{3CF4AA47-4BAC-4A9F-89C6-DD96410D5FD0}" dt="2023-12-21T10:06:49.514" v="2017" actId="26606"/>
          <ac:spMkLst>
            <pc:docMk/>
            <pc:sldMk cId="28810681" sldId="269"/>
            <ac:spMk id="9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10:06:49.514" v="2017" actId="26606"/>
          <ac:spMkLst>
            <pc:docMk/>
            <pc:sldMk cId="28810681" sldId="269"/>
            <ac:spMk id="11" creationId="{5A8C81AE-8F0D-49F3-9FB4-334B0DCDF195}"/>
          </ac:spMkLst>
        </pc:spChg>
        <pc:picChg chg="add mod">
          <ac:chgData name="Aitor Vizcaya Ardura" userId="66c5be57-7524-494b-8d3a-1f2072696082" providerId="ADAL" clId="{3CF4AA47-4BAC-4A9F-89C6-DD96410D5FD0}" dt="2023-12-21T10:06:49.514" v="2017" actId="26606"/>
          <ac:picMkLst>
            <pc:docMk/>
            <pc:sldMk cId="28810681" sldId="269"/>
            <ac:picMk id="4" creationId="{09D1FB88-C54D-EE7C-719F-07EADA111300}"/>
          </ac:picMkLst>
        </pc:picChg>
        <pc:picChg chg="add">
          <ac:chgData name="Aitor Vizcaya Ardura" userId="66c5be57-7524-494b-8d3a-1f2072696082" providerId="ADAL" clId="{3CF4AA47-4BAC-4A9F-89C6-DD96410D5FD0}" dt="2023-12-21T10:06:49.514" v="2017" actId="26606"/>
          <ac:picMkLst>
            <pc:docMk/>
            <pc:sldMk cId="28810681" sldId="269"/>
            <ac:picMk id="13" creationId="{29DA4B2B-B54E-43B4-A1A4-EB704F7F3D41}"/>
          </ac:picMkLst>
        </pc:picChg>
        <pc:picChg chg="add">
          <ac:chgData name="Aitor Vizcaya Ardura" userId="66c5be57-7524-494b-8d3a-1f2072696082" providerId="ADAL" clId="{3CF4AA47-4BAC-4A9F-89C6-DD96410D5FD0}" dt="2023-12-21T10:06:49.514" v="2017" actId="26606"/>
          <ac:picMkLst>
            <pc:docMk/>
            <pc:sldMk cId="28810681" sldId="269"/>
            <ac:picMk id="15" creationId="{1C32610F-5445-4E12-87F6-F0591ABE7AD1}"/>
          </ac:picMkLst>
        </pc:picChg>
      </pc:sldChg>
      <pc:sldChg chg="addSp delSp modSp new mod setBg">
        <pc:chgData name="Aitor Vizcaya Ardura" userId="66c5be57-7524-494b-8d3a-1f2072696082" providerId="ADAL" clId="{3CF4AA47-4BAC-4A9F-89C6-DD96410D5FD0}" dt="2023-12-21T10:09:39.708" v="2226" actId="12"/>
        <pc:sldMkLst>
          <pc:docMk/>
          <pc:sldMk cId="1666354723" sldId="270"/>
        </pc:sldMkLst>
        <pc:spChg chg="mod">
          <ac:chgData name="Aitor Vizcaya Ardura" userId="66c5be57-7524-494b-8d3a-1f2072696082" providerId="ADAL" clId="{3CF4AA47-4BAC-4A9F-89C6-DD96410D5FD0}" dt="2023-12-21T10:09:27.095" v="2224" actId="26606"/>
          <ac:spMkLst>
            <pc:docMk/>
            <pc:sldMk cId="1666354723" sldId="270"/>
            <ac:spMk id="2" creationId="{4D3DBE68-7035-017B-F80F-1F4AF27186B6}"/>
          </ac:spMkLst>
        </pc:spChg>
        <pc:spChg chg="mod">
          <ac:chgData name="Aitor Vizcaya Ardura" userId="66c5be57-7524-494b-8d3a-1f2072696082" providerId="ADAL" clId="{3CF4AA47-4BAC-4A9F-89C6-DD96410D5FD0}" dt="2023-12-21T10:09:39.708" v="2226" actId="12"/>
          <ac:spMkLst>
            <pc:docMk/>
            <pc:sldMk cId="1666354723" sldId="270"/>
            <ac:spMk id="3" creationId="{0F6445EF-3798-4D84-6EDC-EC510E80E2A7}"/>
          </ac:spMkLst>
        </pc:spChg>
        <pc:spChg chg="add">
          <ac:chgData name="Aitor Vizcaya Ardura" userId="66c5be57-7524-494b-8d3a-1f2072696082" providerId="ADAL" clId="{3CF4AA47-4BAC-4A9F-89C6-DD96410D5FD0}" dt="2023-12-21T10:09:27.095" v="2224" actId="26606"/>
          <ac:spMkLst>
            <pc:docMk/>
            <pc:sldMk cId="1666354723" sldId="270"/>
            <ac:spMk id="10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10:09:27.095" v="2224" actId="26606"/>
          <ac:spMkLst>
            <pc:docMk/>
            <pc:sldMk cId="1666354723" sldId="270"/>
            <ac:spMk id="12" creationId="{37962AE0-6A1C-4B76-9D52-10E5E6D7D3BB}"/>
          </ac:spMkLst>
        </pc:spChg>
        <pc:picChg chg="add del mod">
          <ac:chgData name="Aitor Vizcaya Ardura" userId="66c5be57-7524-494b-8d3a-1f2072696082" providerId="ADAL" clId="{3CF4AA47-4BAC-4A9F-89C6-DD96410D5FD0}" dt="2023-12-21T10:09:06.413" v="2219" actId="21"/>
          <ac:picMkLst>
            <pc:docMk/>
            <pc:sldMk cId="1666354723" sldId="270"/>
            <ac:picMk id="4" creationId="{DCCC9200-5412-DEF5-A0B7-ECD002079042}"/>
          </ac:picMkLst>
        </pc:picChg>
        <pc:picChg chg="add mod">
          <ac:chgData name="Aitor Vizcaya Ardura" userId="66c5be57-7524-494b-8d3a-1f2072696082" providerId="ADAL" clId="{3CF4AA47-4BAC-4A9F-89C6-DD96410D5FD0}" dt="2023-12-21T10:09:31.046" v="2225" actId="1076"/>
          <ac:picMkLst>
            <pc:docMk/>
            <pc:sldMk cId="1666354723" sldId="270"/>
            <ac:picMk id="5" creationId="{EBF63CA7-D8EB-DA1B-7F6D-788120753E52}"/>
          </ac:picMkLst>
        </pc:picChg>
        <pc:picChg chg="add">
          <ac:chgData name="Aitor Vizcaya Ardura" userId="66c5be57-7524-494b-8d3a-1f2072696082" providerId="ADAL" clId="{3CF4AA47-4BAC-4A9F-89C6-DD96410D5FD0}" dt="2023-12-21T10:09:27.095" v="2224" actId="26606"/>
          <ac:picMkLst>
            <pc:docMk/>
            <pc:sldMk cId="1666354723" sldId="270"/>
            <ac:picMk id="14" creationId="{A72D06A1-BA08-4820-BBC8-B24DDB32A376}"/>
          </ac:picMkLst>
        </pc:picChg>
        <pc:picChg chg="add">
          <ac:chgData name="Aitor Vizcaya Ardura" userId="66c5be57-7524-494b-8d3a-1f2072696082" providerId="ADAL" clId="{3CF4AA47-4BAC-4A9F-89C6-DD96410D5FD0}" dt="2023-12-21T10:09:27.095" v="2224" actId="26606"/>
          <ac:picMkLst>
            <pc:docMk/>
            <pc:sldMk cId="1666354723" sldId="270"/>
            <ac:picMk id="16" creationId="{1295E665-0408-4072-94B3-49BA5ACBCBD3}"/>
          </ac:picMkLst>
        </pc:picChg>
      </pc:sldChg>
      <pc:sldChg chg="addSp delSp modSp new mod setBg">
        <pc:chgData name="Aitor Vizcaya Ardura" userId="66c5be57-7524-494b-8d3a-1f2072696082" providerId="ADAL" clId="{3CF4AA47-4BAC-4A9F-89C6-DD96410D5FD0}" dt="2023-12-21T10:17:47.632" v="2390" actId="26606"/>
        <pc:sldMkLst>
          <pc:docMk/>
          <pc:sldMk cId="3974629058" sldId="271"/>
        </pc:sldMkLst>
        <pc:spChg chg="mo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2" creationId="{FB5D9AF1-26B7-5566-F97B-4EB455BDFFC5}"/>
          </ac:spMkLst>
        </pc:spChg>
        <pc:spChg chg="mo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3" creationId="{7F56C506-DFB0-849E-F960-2B2DA424DEB0}"/>
          </ac:spMkLst>
        </pc:spChg>
        <pc:spChg chg="add or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" creationId="{B7374BED-2646-FCAC-0307-E5A6E599DF32}"/>
          </ac:spMkLst>
        </pc:spChg>
        <pc:spChg chg="add del">
          <ac:chgData name="Aitor Vizcaya Ardura" userId="66c5be57-7524-494b-8d3a-1f2072696082" providerId="ADAL" clId="{3CF4AA47-4BAC-4A9F-89C6-DD96410D5FD0}" dt="2023-12-21T10:16:47.429" v="2386" actId="26606"/>
          <ac:spMkLst>
            <pc:docMk/>
            <pc:sldMk cId="3974629058" sldId="271"/>
            <ac:spMk id="4103" creationId="{A4FB2F27-3F7D-440E-A905-86607A926A29}"/>
          </ac:spMkLst>
        </pc:spChg>
        <pc:spChg chg="add del">
          <ac:chgData name="Aitor Vizcaya Ardura" userId="66c5be57-7524-494b-8d3a-1f2072696082" providerId="ADAL" clId="{3CF4AA47-4BAC-4A9F-89C6-DD96410D5FD0}" dt="2023-12-21T10:16:47.429" v="2386" actId="26606"/>
          <ac:spMkLst>
            <pc:docMk/>
            <pc:sldMk cId="3974629058" sldId="271"/>
            <ac:spMk id="4105" creationId="{AF678C14-A033-4139-BCA9-8382B039648B}"/>
          </ac:spMkLst>
        </pc:spChg>
        <pc:spChg chg="add del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14" creationId="{8651CFA9-6065-4243-AC48-858E359780B1}"/>
          </ac:spMkLst>
        </pc:spChg>
        <pc:spChg chg="add del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16" creationId="{FBC8BBE5-981E-4B0B-9654-32B5668BFF31}"/>
          </ac:spMkLst>
        </pc:spChg>
        <pc:spChg chg="add del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18" creationId="{094C9708-F6A4-4956-B261-A4A2C4DFEBF7}"/>
          </ac:spMkLst>
        </pc:spChg>
        <pc:spChg chg="add del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20" creationId="{592DB257-3E16-4A3C-9E28-4682828127AD}"/>
          </ac:spMkLst>
        </pc:spChg>
        <pc:spChg chg="add del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22" creationId="{487685E6-1160-459B-8C70-301404C06C23}"/>
          </ac:spMkLst>
        </pc:spChg>
        <pc:spChg chg="ad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27" creationId="{8651CFA9-6065-4243-AC48-858E359780B1}"/>
          </ac:spMkLst>
        </pc:spChg>
        <pc:spChg chg="ad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29" creationId="{FBC8BBE5-981E-4B0B-9654-32B5668BFF31}"/>
          </ac:spMkLst>
        </pc:spChg>
        <pc:spChg chg="ad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31" creationId="{094C9708-F6A4-4956-B261-A4A2C4DFEBF7}"/>
          </ac:spMkLst>
        </pc:spChg>
        <pc:spChg chg="ad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33" creationId="{592DB257-3E16-4A3C-9E28-4682828127AD}"/>
          </ac:spMkLst>
        </pc:spChg>
        <pc:spChg chg="add">
          <ac:chgData name="Aitor Vizcaya Ardura" userId="66c5be57-7524-494b-8d3a-1f2072696082" providerId="ADAL" clId="{3CF4AA47-4BAC-4A9F-89C6-DD96410D5FD0}" dt="2023-12-21T10:17:47.632" v="2390" actId="26606"/>
          <ac:spMkLst>
            <pc:docMk/>
            <pc:sldMk cId="3974629058" sldId="271"/>
            <ac:spMk id="4135" creationId="{487685E6-1160-459B-8C70-301404C06C23}"/>
          </ac:spMkLst>
        </pc:spChg>
        <pc:picChg chg="add mod ord">
          <ac:chgData name="Aitor Vizcaya Ardura" userId="66c5be57-7524-494b-8d3a-1f2072696082" providerId="ADAL" clId="{3CF4AA47-4BAC-4A9F-89C6-DD96410D5FD0}" dt="2023-12-21T10:17:47.632" v="2390" actId="26606"/>
          <ac:picMkLst>
            <pc:docMk/>
            <pc:sldMk cId="3974629058" sldId="271"/>
            <ac:picMk id="4098" creationId="{6573EACF-A5E1-7C75-17DF-BA572272570A}"/>
          </ac:picMkLst>
        </pc:picChg>
        <pc:picChg chg="add mod">
          <ac:chgData name="Aitor Vizcaya Ardura" userId="66c5be57-7524-494b-8d3a-1f2072696082" providerId="ADAL" clId="{3CF4AA47-4BAC-4A9F-89C6-DD96410D5FD0}" dt="2023-12-21T10:17:47.632" v="2390" actId="26606"/>
          <ac:picMkLst>
            <pc:docMk/>
            <pc:sldMk cId="3974629058" sldId="271"/>
            <ac:picMk id="4100" creationId="{CBE485BA-12F8-93C5-EA3C-164916E1D944}"/>
          </ac:picMkLst>
        </pc:picChg>
        <pc:picChg chg="add mod">
          <ac:chgData name="Aitor Vizcaya Ardura" userId="66c5be57-7524-494b-8d3a-1f2072696082" providerId="ADAL" clId="{3CF4AA47-4BAC-4A9F-89C6-DD96410D5FD0}" dt="2023-12-21T10:17:47.632" v="2390" actId="26606"/>
          <ac:picMkLst>
            <pc:docMk/>
            <pc:sldMk cId="3974629058" sldId="271"/>
            <ac:picMk id="4104" creationId="{2FE88F6D-DC32-6B22-5AC0-5D800957B39D}"/>
          </ac:picMkLst>
        </pc:picChg>
        <pc:picChg chg="add del">
          <ac:chgData name="Aitor Vizcaya Ardura" userId="66c5be57-7524-494b-8d3a-1f2072696082" providerId="ADAL" clId="{3CF4AA47-4BAC-4A9F-89C6-DD96410D5FD0}" dt="2023-12-21T10:16:47.429" v="2386" actId="26606"/>
          <ac:picMkLst>
            <pc:docMk/>
            <pc:sldMk cId="3974629058" sldId="271"/>
            <ac:picMk id="4107" creationId="{18CBEC9D-9F9B-4383-B986-DE5B184A9A74}"/>
          </ac:picMkLst>
        </pc:picChg>
        <pc:picChg chg="add del">
          <ac:chgData name="Aitor Vizcaya Ardura" userId="66c5be57-7524-494b-8d3a-1f2072696082" providerId="ADAL" clId="{3CF4AA47-4BAC-4A9F-89C6-DD96410D5FD0}" dt="2023-12-21T10:16:47.429" v="2386" actId="26606"/>
          <ac:picMkLst>
            <pc:docMk/>
            <pc:sldMk cId="3974629058" sldId="271"/>
            <ac:picMk id="4109" creationId="{AFE52FC7-B3EF-46A4-B8CE-292164EC9281}"/>
          </ac:picMkLst>
        </pc:picChg>
      </pc:sldChg>
      <pc:sldChg chg="modSp new mod">
        <pc:chgData name="Aitor Vizcaya Ardura" userId="66c5be57-7524-494b-8d3a-1f2072696082" providerId="ADAL" clId="{3CF4AA47-4BAC-4A9F-89C6-DD96410D5FD0}" dt="2023-12-21T10:18:56.636" v="2407" actId="20577"/>
        <pc:sldMkLst>
          <pc:docMk/>
          <pc:sldMk cId="3384901251" sldId="272"/>
        </pc:sldMkLst>
        <pc:spChg chg="mod">
          <ac:chgData name="Aitor Vizcaya Ardura" userId="66c5be57-7524-494b-8d3a-1f2072696082" providerId="ADAL" clId="{3CF4AA47-4BAC-4A9F-89C6-DD96410D5FD0}" dt="2023-12-21T10:18:42.267" v="2403" actId="20577"/>
          <ac:spMkLst>
            <pc:docMk/>
            <pc:sldMk cId="3384901251" sldId="272"/>
            <ac:spMk id="2" creationId="{13918DEA-7BD3-6240-8F79-C849A47636D0}"/>
          </ac:spMkLst>
        </pc:spChg>
        <pc:spChg chg="mod">
          <ac:chgData name="Aitor Vizcaya Ardura" userId="66c5be57-7524-494b-8d3a-1f2072696082" providerId="ADAL" clId="{3CF4AA47-4BAC-4A9F-89C6-DD96410D5FD0}" dt="2023-12-21T10:18:56.636" v="2407" actId="20577"/>
          <ac:spMkLst>
            <pc:docMk/>
            <pc:sldMk cId="3384901251" sldId="272"/>
            <ac:spMk id="3" creationId="{64011A3F-BF7F-0193-57CA-0309BD919880}"/>
          </ac:spMkLst>
        </pc:spChg>
      </pc:sldChg>
      <pc:sldChg chg="addSp modSp new mod setBg">
        <pc:chgData name="Aitor Vizcaya Ardura" userId="66c5be57-7524-494b-8d3a-1f2072696082" providerId="ADAL" clId="{3CF4AA47-4BAC-4A9F-89C6-DD96410D5FD0}" dt="2023-12-21T10:19:49.508" v="2451" actId="26606"/>
        <pc:sldMkLst>
          <pc:docMk/>
          <pc:sldMk cId="584070505" sldId="273"/>
        </pc:sldMkLst>
        <pc:spChg chg="mo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2" creationId="{49308DAA-7994-3087-BC98-516686512349}"/>
          </ac:spMkLst>
        </pc:spChg>
        <pc:spChg chg="mo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3" creationId="{76DF1DF3-BAF4-170B-9546-4114770AF7A5}"/>
          </ac:spMkLst>
        </pc:spChg>
        <pc:spChg chg="ad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8" creationId="{0BABF38A-8A0D-492E-BD20-6CF4D46B50BD}"/>
          </ac:spMkLst>
        </pc:spChg>
        <pc:spChg chg="ad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12" creationId="{2D924463-4DB7-437D-85B1-7EE5042DE522}"/>
          </ac:spMkLst>
        </pc:spChg>
        <pc:spChg chg="ad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14" creationId="{9F108545-2EA9-4B3E-915B-295949608005}"/>
          </ac:spMkLst>
        </pc:spChg>
        <pc:spChg chg="ad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16" creationId="{392BFCFE-FD78-4EDF-BEFE-CC444DC5F307}"/>
          </ac:spMkLst>
        </pc:spChg>
        <pc:spChg chg="add">
          <ac:chgData name="Aitor Vizcaya Ardura" userId="66c5be57-7524-494b-8d3a-1f2072696082" providerId="ADAL" clId="{3CF4AA47-4BAC-4A9F-89C6-DD96410D5FD0}" dt="2023-12-21T10:19:49.508" v="2451" actId="26606"/>
          <ac:spMkLst>
            <pc:docMk/>
            <pc:sldMk cId="584070505" sldId="273"/>
            <ac:spMk id="18" creationId="{4572B5A9-5531-4FA5-8C90-295EFED8BFF8}"/>
          </ac:spMkLst>
        </pc:spChg>
        <pc:picChg chg="add">
          <ac:chgData name="Aitor Vizcaya Ardura" userId="66c5be57-7524-494b-8d3a-1f2072696082" providerId="ADAL" clId="{3CF4AA47-4BAC-4A9F-89C6-DD96410D5FD0}" dt="2023-12-21T10:19:49.508" v="2451" actId="26606"/>
          <ac:picMkLst>
            <pc:docMk/>
            <pc:sldMk cId="584070505" sldId="273"/>
            <ac:picMk id="10" creationId="{1CB7E8AE-A3AC-4BB7-A5C6-F00EC697B265}"/>
          </ac:picMkLst>
        </pc:picChg>
      </pc:sldChg>
      <pc:sldMasterChg chg="del delSldLayout">
        <pc:chgData name="Aitor Vizcaya Ardura" userId="66c5be57-7524-494b-8d3a-1f2072696082" providerId="ADAL" clId="{3CF4AA47-4BAC-4A9F-89C6-DD96410D5FD0}" dt="2023-12-21T09:21:16.020" v="28" actId="26606"/>
        <pc:sldMasterMkLst>
          <pc:docMk/>
          <pc:sldMasterMk cId="3473939603" sldId="2147483790"/>
        </pc:sldMasterMkLst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1571800772" sldId="2147483791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2420411703" sldId="2147483792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2060843926" sldId="2147483793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3264418843" sldId="2147483794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2159362976" sldId="2147483795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814499002" sldId="2147483796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1434653451" sldId="2147483797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2477108143" sldId="2147483798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305578271" sldId="2147483799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996129657" sldId="2147483800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4254682626" sldId="2147483801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3091344223" sldId="2147483802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785221928" sldId="2147483803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3793789560" sldId="2147483804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993775559" sldId="2147483805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456264221" sldId="2147483806"/>
          </pc:sldLayoutMkLst>
        </pc:sldLayoutChg>
        <pc:sldLayoutChg chg="del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473939603" sldId="2147483790"/>
            <pc:sldLayoutMk cId="3306668653" sldId="2147483807"/>
          </pc:sldLayoutMkLst>
        </pc:sldLayoutChg>
      </pc:sldMasterChg>
      <pc:sldMasterChg chg="add replId addSldLayout">
        <pc:chgData name="Aitor Vizcaya Ardura" userId="66c5be57-7524-494b-8d3a-1f2072696082" providerId="ADAL" clId="{3CF4AA47-4BAC-4A9F-89C6-DD96410D5FD0}" dt="2023-12-21T09:21:16.020" v="28" actId="26606"/>
        <pc:sldMasterMkLst>
          <pc:docMk/>
          <pc:sldMasterMk cId="3616919363" sldId="2147483808"/>
        </pc:sldMasterMkLst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737948415" sldId="2147483809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3036888441" sldId="2147483810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2201411276" sldId="2147483811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491183658" sldId="2147483812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49470294" sldId="2147483813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4214306356" sldId="2147483814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3068731018" sldId="2147483815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561768756" sldId="2147483816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3689567996" sldId="2147483817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1256790585" sldId="2147483818"/>
          </pc:sldLayoutMkLst>
        </pc:sldLayoutChg>
        <pc:sldLayoutChg chg="add replId">
          <pc:chgData name="Aitor Vizcaya Ardura" userId="66c5be57-7524-494b-8d3a-1f2072696082" providerId="ADAL" clId="{3CF4AA47-4BAC-4A9F-89C6-DD96410D5FD0}" dt="2023-12-21T09:21:16.020" v="28" actId="26606"/>
          <pc:sldLayoutMkLst>
            <pc:docMk/>
            <pc:sldMasterMk cId="3616919363" sldId="2147483808"/>
            <pc:sldLayoutMk cId="1800840787" sldId="214748381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4AC1D0-D189-467E-9A2F-1E477DBC841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8CA8C0-2E16-4E1D-85DD-1C7F94AC7E65}">
      <dgm:prSet/>
      <dgm:spPr/>
      <dgm:t>
        <a:bodyPr/>
        <a:lstStyle/>
        <a:p>
          <a:r>
            <a:rPr lang="es-ES"/>
            <a:t>La aplicación contará con 2 secciones:</a:t>
          </a:r>
          <a:endParaRPr lang="en-US"/>
        </a:p>
      </dgm:t>
    </dgm:pt>
    <dgm:pt modelId="{FFA30B1C-1D54-46C5-8085-7118970C6624}" type="parTrans" cxnId="{D76DBF20-D7E0-467F-B007-CEBE1C8C0914}">
      <dgm:prSet/>
      <dgm:spPr/>
      <dgm:t>
        <a:bodyPr/>
        <a:lstStyle/>
        <a:p>
          <a:endParaRPr lang="en-US"/>
        </a:p>
      </dgm:t>
    </dgm:pt>
    <dgm:pt modelId="{E47B9D49-731C-4E46-8D71-1E89AF2E909B}" type="sibTrans" cxnId="{D76DBF20-D7E0-467F-B007-CEBE1C8C0914}">
      <dgm:prSet/>
      <dgm:spPr/>
      <dgm:t>
        <a:bodyPr/>
        <a:lstStyle/>
        <a:p>
          <a:endParaRPr lang="en-US"/>
        </a:p>
      </dgm:t>
    </dgm:pt>
    <dgm:pt modelId="{F6218BB9-0442-4F5F-9DBE-EB256B6A8C96}">
      <dgm:prSet/>
      <dgm:spPr/>
      <dgm:t>
        <a:bodyPr/>
        <a:lstStyle/>
        <a:p>
          <a:r>
            <a:rPr lang="es-ES"/>
            <a:t>Inicio de Sesión</a:t>
          </a:r>
          <a:endParaRPr lang="en-US"/>
        </a:p>
      </dgm:t>
    </dgm:pt>
    <dgm:pt modelId="{7AE4E7F9-33A1-4BF1-8C44-A71CD7E74D99}" type="parTrans" cxnId="{3EB88645-C8AC-4DD6-AF70-D6E4B423AFC0}">
      <dgm:prSet/>
      <dgm:spPr/>
      <dgm:t>
        <a:bodyPr/>
        <a:lstStyle/>
        <a:p>
          <a:endParaRPr lang="en-US"/>
        </a:p>
      </dgm:t>
    </dgm:pt>
    <dgm:pt modelId="{0E4CEF30-D251-48D8-8538-EB595B99A9AD}" type="sibTrans" cxnId="{3EB88645-C8AC-4DD6-AF70-D6E4B423AFC0}">
      <dgm:prSet/>
      <dgm:spPr/>
      <dgm:t>
        <a:bodyPr/>
        <a:lstStyle/>
        <a:p>
          <a:endParaRPr lang="en-US"/>
        </a:p>
      </dgm:t>
    </dgm:pt>
    <dgm:pt modelId="{C531A128-E607-4233-907A-8415A0282628}">
      <dgm:prSet/>
      <dgm:spPr/>
      <dgm:t>
        <a:bodyPr/>
        <a:lstStyle/>
        <a:p>
          <a:r>
            <a:rPr lang="es-ES"/>
            <a:t>Home(Recomendador)</a:t>
          </a:r>
          <a:endParaRPr lang="en-US"/>
        </a:p>
      </dgm:t>
    </dgm:pt>
    <dgm:pt modelId="{FC72D4A6-41BD-4967-8646-FD71C3495A67}" type="parTrans" cxnId="{3D60954B-3E09-4AE1-A39C-0BDF0F520E6C}">
      <dgm:prSet/>
      <dgm:spPr/>
      <dgm:t>
        <a:bodyPr/>
        <a:lstStyle/>
        <a:p>
          <a:endParaRPr lang="en-US"/>
        </a:p>
      </dgm:t>
    </dgm:pt>
    <dgm:pt modelId="{D1E018BC-628F-464B-8842-6D62F7459E73}" type="sibTrans" cxnId="{3D60954B-3E09-4AE1-A39C-0BDF0F520E6C}">
      <dgm:prSet/>
      <dgm:spPr/>
      <dgm:t>
        <a:bodyPr/>
        <a:lstStyle/>
        <a:p>
          <a:endParaRPr lang="en-US"/>
        </a:p>
      </dgm:t>
    </dgm:pt>
    <dgm:pt modelId="{AC68A108-1FD0-479F-9973-99146D5A8E62}" type="pres">
      <dgm:prSet presAssocID="{064AC1D0-D189-467E-9A2F-1E477DBC841F}" presName="root" presStyleCnt="0">
        <dgm:presLayoutVars>
          <dgm:dir/>
          <dgm:resizeHandles val="exact"/>
        </dgm:presLayoutVars>
      </dgm:prSet>
      <dgm:spPr/>
    </dgm:pt>
    <dgm:pt modelId="{DBA954E3-A5F6-4AB8-831D-EEED02D0BBD5}" type="pres">
      <dgm:prSet presAssocID="{858CA8C0-2E16-4E1D-85DD-1C7F94AC7E65}" presName="compNode" presStyleCnt="0"/>
      <dgm:spPr/>
    </dgm:pt>
    <dgm:pt modelId="{90E76592-4D37-477D-8EC3-6D5BED204137}" type="pres">
      <dgm:prSet presAssocID="{858CA8C0-2E16-4E1D-85DD-1C7F94AC7E65}" presName="bgRect" presStyleLbl="bgShp" presStyleIdx="0" presStyleCnt="3"/>
      <dgm:spPr/>
    </dgm:pt>
    <dgm:pt modelId="{77B0CB1B-F25E-47D3-A861-6D52AB2118BE}" type="pres">
      <dgm:prSet presAssocID="{858CA8C0-2E16-4E1D-85DD-1C7F94AC7E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5E9134E6-1D6F-4C5F-A988-728562A41530}" type="pres">
      <dgm:prSet presAssocID="{858CA8C0-2E16-4E1D-85DD-1C7F94AC7E65}" presName="spaceRect" presStyleCnt="0"/>
      <dgm:spPr/>
    </dgm:pt>
    <dgm:pt modelId="{9FDAE98B-457B-4B1D-8389-138A6838B281}" type="pres">
      <dgm:prSet presAssocID="{858CA8C0-2E16-4E1D-85DD-1C7F94AC7E65}" presName="parTx" presStyleLbl="revTx" presStyleIdx="0" presStyleCnt="3">
        <dgm:presLayoutVars>
          <dgm:chMax val="0"/>
          <dgm:chPref val="0"/>
        </dgm:presLayoutVars>
      </dgm:prSet>
      <dgm:spPr/>
    </dgm:pt>
    <dgm:pt modelId="{06A5DB11-30F3-49EF-93C0-7B91442857F5}" type="pres">
      <dgm:prSet presAssocID="{E47B9D49-731C-4E46-8D71-1E89AF2E909B}" presName="sibTrans" presStyleCnt="0"/>
      <dgm:spPr/>
    </dgm:pt>
    <dgm:pt modelId="{AF55208B-8451-4183-8FEA-AFA75D2B5A13}" type="pres">
      <dgm:prSet presAssocID="{F6218BB9-0442-4F5F-9DBE-EB256B6A8C96}" presName="compNode" presStyleCnt="0"/>
      <dgm:spPr/>
    </dgm:pt>
    <dgm:pt modelId="{63A9A448-7384-48DB-8952-F75F2DF007C5}" type="pres">
      <dgm:prSet presAssocID="{F6218BB9-0442-4F5F-9DBE-EB256B6A8C96}" presName="bgRect" presStyleLbl="bgShp" presStyleIdx="1" presStyleCnt="3"/>
      <dgm:spPr/>
    </dgm:pt>
    <dgm:pt modelId="{6A687C39-CE30-4689-BEC9-A4C4C025FD5D}" type="pres">
      <dgm:prSet presAssocID="{F6218BB9-0442-4F5F-9DBE-EB256B6A8C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sa"/>
        </a:ext>
      </dgm:extLst>
    </dgm:pt>
    <dgm:pt modelId="{E554D8B0-4DEE-4B90-8E1C-B3592843C406}" type="pres">
      <dgm:prSet presAssocID="{F6218BB9-0442-4F5F-9DBE-EB256B6A8C96}" presName="spaceRect" presStyleCnt="0"/>
      <dgm:spPr/>
    </dgm:pt>
    <dgm:pt modelId="{C004C733-99E0-49A1-B71C-DE51FD480544}" type="pres">
      <dgm:prSet presAssocID="{F6218BB9-0442-4F5F-9DBE-EB256B6A8C96}" presName="parTx" presStyleLbl="revTx" presStyleIdx="1" presStyleCnt="3">
        <dgm:presLayoutVars>
          <dgm:chMax val="0"/>
          <dgm:chPref val="0"/>
        </dgm:presLayoutVars>
      </dgm:prSet>
      <dgm:spPr/>
    </dgm:pt>
    <dgm:pt modelId="{5F718ACE-623F-42AC-8AC7-476006C51699}" type="pres">
      <dgm:prSet presAssocID="{0E4CEF30-D251-48D8-8538-EB595B99A9AD}" presName="sibTrans" presStyleCnt="0"/>
      <dgm:spPr/>
    </dgm:pt>
    <dgm:pt modelId="{DBA2767D-F6B2-472C-8D60-7C9DE0B86A64}" type="pres">
      <dgm:prSet presAssocID="{C531A128-E607-4233-907A-8415A0282628}" presName="compNode" presStyleCnt="0"/>
      <dgm:spPr/>
    </dgm:pt>
    <dgm:pt modelId="{D20BFE66-F534-4471-B89B-452761F70675}" type="pres">
      <dgm:prSet presAssocID="{C531A128-E607-4233-907A-8415A0282628}" presName="bgRect" presStyleLbl="bgShp" presStyleIdx="2" presStyleCnt="3"/>
      <dgm:spPr/>
    </dgm:pt>
    <dgm:pt modelId="{4C2044D8-9A5E-4E5C-83CE-F6EB785AA990}" type="pres">
      <dgm:prSet presAssocID="{C531A128-E607-4233-907A-8415A02826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gar"/>
        </a:ext>
      </dgm:extLst>
    </dgm:pt>
    <dgm:pt modelId="{A5E788BD-27D9-4BBA-9F82-BB2590E2BFDF}" type="pres">
      <dgm:prSet presAssocID="{C531A128-E607-4233-907A-8415A0282628}" presName="spaceRect" presStyleCnt="0"/>
      <dgm:spPr/>
    </dgm:pt>
    <dgm:pt modelId="{0075F358-E70E-4978-A1FF-5FE531CE699A}" type="pres">
      <dgm:prSet presAssocID="{C531A128-E607-4233-907A-8415A028262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76DBF20-D7E0-467F-B007-CEBE1C8C0914}" srcId="{064AC1D0-D189-467E-9A2F-1E477DBC841F}" destId="{858CA8C0-2E16-4E1D-85DD-1C7F94AC7E65}" srcOrd="0" destOrd="0" parTransId="{FFA30B1C-1D54-46C5-8085-7118970C6624}" sibTransId="{E47B9D49-731C-4E46-8D71-1E89AF2E909B}"/>
    <dgm:cxn modelId="{856E4A39-6A24-4247-98D7-DCA87FF13848}" type="presOf" srcId="{C531A128-E607-4233-907A-8415A0282628}" destId="{0075F358-E70E-4978-A1FF-5FE531CE699A}" srcOrd="0" destOrd="0" presId="urn:microsoft.com/office/officeart/2018/2/layout/IconVerticalSolidList"/>
    <dgm:cxn modelId="{FA0E453D-75BC-4CC4-87F1-EFF1891D1F89}" type="presOf" srcId="{858CA8C0-2E16-4E1D-85DD-1C7F94AC7E65}" destId="{9FDAE98B-457B-4B1D-8389-138A6838B281}" srcOrd="0" destOrd="0" presId="urn:microsoft.com/office/officeart/2018/2/layout/IconVerticalSolidList"/>
    <dgm:cxn modelId="{EDE6A361-40D7-4DD3-854E-07FA715E3FE5}" type="presOf" srcId="{F6218BB9-0442-4F5F-9DBE-EB256B6A8C96}" destId="{C004C733-99E0-49A1-B71C-DE51FD480544}" srcOrd="0" destOrd="0" presId="urn:microsoft.com/office/officeart/2018/2/layout/IconVerticalSolidList"/>
    <dgm:cxn modelId="{3EB88645-C8AC-4DD6-AF70-D6E4B423AFC0}" srcId="{064AC1D0-D189-467E-9A2F-1E477DBC841F}" destId="{F6218BB9-0442-4F5F-9DBE-EB256B6A8C96}" srcOrd="1" destOrd="0" parTransId="{7AE4E7F9-33A1-4BF1-8C44-A71CD7E74D99}" sibTransId="{0E4CEF30-D251-48D8-8538-EB595B99A9AD}"/>
    <dgm:cxn modelId="{3D60954B-3E09-4AE1-A39C-0BDF0F520E6C}" srcId="{064AC1D0-D189-467E-9A2F-1E477DBC841F}" destId="{C531A128-E607-4233-907A-8415A0282628}" srcOrd="2" destOrd="0" parTransId="{FC72D4A6-41BD-4967-8646-FD71C3495A67}" sibTransId="{D1E018BC-628F-464B-8842-6D62F7459E73}"/>
    <dgm:cxn modelId="{095F1C8D-8D74-44CD-BC28-8524209303D7}" type="presOf" srcId="{064AC1D0-D189-467E-9A2F-1E477DBC841F}" destId="{AC68A108-1FD0-479F-9973-99146D5A8E62}" srcOrd="0" destOrd="0" presId="urn:microsoft.com/office/officeart/2018/2/layout/IconVerticalSolidList"/>
    <dgm:cxn modelId="{DEC5DD27-0EFF-4773-9089-FB3E61E12429}" type="presParOf" srcId="{AC68A108-1FD0-479F-9973-99146D5A8E62}" destId="{DBA954E3-A5F6-4AB8-831D-EEED02D0BBD5}" srcOrd="0" destOrd="0" presId="urn:microsoft.com/office/officeart/2018/2/layout/IconVerticalSolidList"/>
    <dgm:cxn modelId="{737243D4-3943-4687-BCFA-F4E8AA4AF79B}" type="presParOf" srcId="{DBA954E3-A5F6-4AB8-831D-EEED02D0BBD5}" destId="{90E76592-4D37-477D-8EC3-6D5BED204137}" srcOrd="0" destOrd="0" presId="urn:microsoft.com/office/officeart/2018/2/layout/IconVerticalSolidList"/>
    <dgm:cxn modelId="{C41CD771-1C73-4B61-B68E-A4C7C031D2C8}" type="presParOf" srcId="{DBA954E3-A5F6-4AB8-831D-EEED02D0BBD5}" destId="{77B0CB1B-F25E-47D3-A861-6D52AB2118BE}" srcOrd="1" destOrd="0" presId="urn:microsoft.com/office/officeart/2018/2/layout/IconVerticalSolidList"/>
    <dgm:cxn modelId="{4341FCE9-D4FF-4A90-9BFA-517D71CBDC22}" type="presParOf" srcId="{DBA954E3-A5F6-4AB8-831D-EEED02D0BBD5}" destId="{5E9134E6-1D6F-4C5F-A988-728562A41530}" srcOrd="2" destOrd="0" presId="urn:microsoft.com/office/officeart/2018/2/layout/IconVerticalSolidList"/>
    <dgm:cxn modelId="{66D82A1C-9CE9-49D3-AE54-7566602BF02F}" type="presParOf" srcId="{DBA954E3-A5F6-4AB8-831D-EEED02D0BBD5}" destId="{9FDAE98B-457B-4B1D-8389-138A6838B281}" srcOrd="3" destOrd="0" presId="urn:microsoft.com/office/officeart/2018/2/layout/IconVerticalSolidList"/>
    <dgm:cxn modelId="{6BA649CD-6C69-4823-8529-B6F9110C42AA}" type="presParOf" srcId="{AC68A108-1FD0-479F-9973-99146D5A8E62}" destId="{06A5DB11-30F3-49EF-93C0-7B91442857F5}" srcOrd="1" destOrd="0" presId="urn:microsoft.com/office/officeart/2018/2/layout/IconVerticalSolidList"/>
    <dgm:cxn modelId="{116EA7F7-A333-4A13-A567-EFEAA4F65981}" type="presParOf" srcId="{AC68A108-1FD0-479F-9973-99146D5A8E62}" destId="{AF55208B-8451-4183-8FEA-AFA75D2B5A13}" srcOrd="2" destOrd="0" presId="urn:microsoft.com/office/officeart/2018/2/layout/IconVerticalSolidList"/>
    <dgm:cxn modelId="{66D849CF-F70D-460F-BF21-6021AD83AC12}" type="presParOf" srcId="{AF55208B-8451-4183-8FEA-AFA75D2B5A13}" destId="{63A9A448-7384-48DB-8952-F75F2DF007C5}" srcOrd="0" destOrd="0" presId="urn:microsoft.com/office/officeart/2018/2/layout/IconVerticalSolidList"/>
    <dgm:cxn modelId="{2CC82E94-5C1A-4349-8638-6C7EBC8CBF9F}" type="presParOf" srcId="{AF55208B-8451-4183-8FEA-AFA75D2B5A13}" destId="{6A687C39-CE30-4689-BEC9-A4C4C025FD5D}" srcOrd="1" destOrd="0" presId="urn:microsoft.com/office/officeart/2018/2/layout/IconVerticalSolidList"/>
    <dgm:cxn modelId="{45E70300-1863-4369-803B-A7C34E205C9A}" type="presParOf" srcId="{AF55208B-8451-4183-8FEA-AFA75D2B5A13}" destId="{E554D8B0-4DEE-4B90-8E1C-B3592843C406}" srcOrd="2" destOrd="0" presId="urn:microsoft.com/office/officeart/2018/2/layout/IconVerticalSolidList"/>
    <dgm:cxn modelId="{21A08D8F-0C74-4D83-B548-B0C989A6639B}" type="presParOf" srcId="{AF55208B-8451-4183-8FEA-AFA75D2B5A13}" destId="{C004C733-99E0-49A1-B71C-DE51FD480544}" srcOrd="3" destOrd="0" presId="urn:microsoft.com/office/officeart/2018/2/layout/IconVerticalSolidList"/>
    <dgm:cxn modelId="{33B69AAC-E26F-4CCD-AA01-B6F41E7C5D3C}" type="presParOf" srcId="{AC68A108-1FD0-479F-9973-99146D5A8E62}" destId="{5F718ACE-623F-42AC-8AC7-476006C51699}" srcOrd="3" destOrd="0" presId="urn:microsoft.com/office/officeart/2018/2/layout/IconVerticalSolidList"/>
    <dgm:cxn modelId="{0B40DA07-F99A-4412-AC1B-03EB489C1046}" type="presParOf" srcId="{AC68A108-1FD0-479F-9973-99146D5A8E62}" destId="{DBA2767D-F6B2-472C-8D60-7C9DE0B86A64}" srcOrd="4" destOrd="0" presId="urn:microsoft.com/office/officeart/2018/2/layout/IconVerticalSolidList"/>
    <dgm:cxn modelId="{0D026699-7DE4-4234-BF4A-17B6A3133833}" type="presParOf" srcId="{DBA2767D-F6B2-472C-8D60-7C9DE0B86A64}" destId="{D20BFE66-F534-4471-B89B-452761F70675}" srcOrd="0" destOrd="0" presId="urn:microsoft.com/office/officeart/2018/2/layout/IconVerticalSolidList"/>
    <dgm:cxn modelId="{DA27BF2C-C1F7-4EBC-9130-E995BBD4CD67}" type="presParOf" srcId="{DBA2767D-F6B2-472C-8D60-7C9DE0B86A64}" destId="{4C2044D8-9A5E-4E5C-83CE-F6EB785AA990}" srcOrd="1" destOrd="0" presId="urn:microsoft.com/office/officeart/2018/2/layout/IconVerticalSolidList"/>
    <dgm:cxn modelId="{E122AA4D-7527-44BE-8BAF-DDF0F63CF773}" type="presParOf" srcId="{DBA2767D-F6B2-472C-8D60-7C9DE0B86A64}" destId="{A5E788BD-27D9-4BBA-9F82-BB2590E2BFDF}" srcOrd="2" destOrd="0" presId="urn:microsoft.com/office/officeart/2018/2/layout/IconVerticalSolidList"/>
    <dgm:cxn modelId="{869416AC-20E8-4FB8-AE3A-173891B506B5}" type="presParOf" srcId="{DBA2767D-F6B2-472C-8D60-7C9DE0B86A64}" destId="{0075F358-E70E-4978-A1FF-5FE531CE69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76592-4D37-477D-8EC3-6D5BED204137}">
      <dsp:nvSpPr>
        <dsp:cNvPr id="0" name=""/>
        <dsp:cNvSpPr/>
      </dsp:nvSpPr>
      <dsp:spPr>
        <a:xfrm>
          <a:off x="0" y="713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0CB1B-F25E-47D3-A861-6D52AB2118BE}">
      <dsp:nvSpPr>
        <dsp:cNvPr id="0" name=""/>
        <dsp:cNvSpPr/>
      </dsp:nvSpPr>
      <dsp:spPr>
        <a:xfrm>
          <a:off x="504931" y="376281"/>
          <a:ext cx="918056" cy="9180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DAE98B-457B-4B1D-8389-138A6838B281}">
      <dsp:nvSpPr>
        <dsp:cNvPr id="0" name=""/>
        <dsp:cNvSpPr/>
      </dsp:nvSpPr>
      <dsp:spPr>
        <a:xfrm>
          <a:off x="1927918" y="713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La aplicación contará con 2 secciones:</a:t>
          </a:r>
          <a:endParaRPr lang="en-US" sz="2500" kern="1200"/>
        </a:p>
      </dsp:txBody>
      <dsp:txXfrm>
        <a:off x="1927918" y="713"/>
        <a:ext cx="5075858" cy="1669193"/>
      </dsp:txXfrm>
    </dsp:sp>
    <dsp:sp modelId="{63A9A448-7384-48DB-8952-F75F2DF007C5}">
      <dsp:nvSpPr>
        <dsp:cNvPr id="0" name=""/>
        <dsp:cNvSpPr/>
      </dsp:nvSpPr>
      <dsp:spPr>
        <a:xfrm>
          <a:off x="0" y="2087205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87C39-CE30-4689-BEC9-A4C4C025FD5D}">
      <dsp:nvSpPr>
        <dsp:cNvPr id="0" name=""/>
        <dsp:cNvSpPr/>
      </dsp:nvSpPr>
      <dsp:spPr>
        <a:xfrm>
          <a:off x="504931" y="2462774"/>
          <a:ext cx="918056" cy="9180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4C733-99E0-49A1-B71C-DE51FD480544}">
      <dsp:nvSpPr>
        <dsp:cNvPr id="0" name=""/>
        <dsp:cNvSpPr/>
      </dsp:nvSpPr>
      <dsp:spPr>
        <a:xfrm>
          <a:off x="1927918" y="2087205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Inicio de Sesión</a:t>
          </a:r>
          <a:endParaRPr lang="en-US" sz="2500" kern="1200"/>
        </a:p>
      </dsp:txBody>
      <dsp:txXfrm>
        <a:off x="1927918" y="2087205"/>
        <a:ext cx="5075858" cy="1669193"/>
      </dsp:txXfrm>
    </dsp:sp>
    <dsp:sp modelId="{D20BFE66-F534-4471-B89B-452761F70675}">
      <dsp:nvSpPr>
        <dsp:cNvPr id="0" name=""/>
        <dsp:cNvSpPr/>
      </dsp:nvSpPr>
      <dsp:spPr>
        <a:xfrm>
          <a:off x="0" y="4173697"/>
          <a:ext cx="7003777" cy="1669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044D8-9A5E-4E5C-83CE-F6EB785AA990}">
      <dsp:nvSpPr>
        <dsp:cNvPr id="0" name=""/>
        <dsp:cNvSpPr/>
      </dsp:nvSpPr>
      <dsp:spPr>
        <a:xfrm>
          <a:off x="504931" y="4549266"/>
          <a:ext cx="918056" cy="9180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5F358-E70E-4978-A1FF-5FE531CE699A}">
      <dsp:nvSpPr>
        <dsp:cNvPr id="0" name=""/>
        <dsp:cNvSpPr/>
      </dsp:nvSpPr>
      <dsp:spPr>
        <a:xfrm>
          <a:off x="1927918" y="4173697"/>
          <a:ext cx="5075858" cy="1669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6" tIns="176656" rIns="176656" bIns="17665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Home(Recomendador)</a:t>
          </a:r>
          <a:endParaRPr lang="en-US" sz="2500" kern="1200"/>
        </a:p>
      </dsp:txBody>
      <dsp:txXfrm>
        <a:off x="1927918" y="4173697"/>
        <a:ext cx="5075858" cy="1669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4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8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4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9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6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6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3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06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1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1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18" r:id="rId2"/>
    <p:sldLayoutId id="2147483817" r:id="rId3"/>
    <p:sldLayoutId id="2147483816" r:id="rId4"/>
    <p:sldLayoutId id="2147483815" r:id="rId5"/>
    <p:sldLayoutId id="2147483814" r:id="rId6"/>
    <p:sldLayoutId id="2147483813" r:id="rId7"/>
    <p:sldLayoutId id="2147483812" r:id="rId8"/>
    <p:sldLayoutId id="2147483811" r:id="rId9"/>
    <p:sldLayoutId id="2147483810" r:id="rId10"/>
    <p:sldLayoutId id="214748380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vizca00" TargetMode="External"/><Relationship Id="rId3" Type="http://schemas.openxmlformats.org/officeDocument/2006/relationships/hyperlink" Target="https://es.react.dev/" TargetMode="External"/><Relationship Id="rId7" Type="http://schemas.openxmlformats.org/officeDocument/2006/relationships/hyperlink" Target="https://neo4j.com/docs/cypher-manual/current/" TargetMode="External"/><Relationship Id="rId2" Type="http://schemas.openxmlformats.org/officeDocument/2006/relationships/hyperlink" Target="https://neo4j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o4j.com/download-center/#algorithms" TargetMode="External"/><Relationship Id="rId5" Type="http://schemas.openxmlformats.org/officeDocument/2006/relationships/hyperlink" Target="https://neo4j.com/docs/graph-data-science/current/alpha-algorithms/euclidean" TargetMode="External"/><Relationship Id="rId4" Type="http://schemas.openxmlformats.org/officeDocument/2006/relationships/hyperlink" Target="https://www.basketball-reference.com/leagues/NBA_2023_per_gam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B97BE4-8A98-49F3-8669-EAAF6D43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090277-9074-44AA-8A49-453BF2C45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FA7C2-3CC6-C381-F8F4-F2004E403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9930" y="744909"/>
            <a:ext cx="3776416" cy="2912691"/>
          </a:xfrm>
        </p:spPr>
        <p:txBody>
          <a:bodyPr anchor="b">
            <a:normAutofit/>
          </a:bodyPr>
          <a:lstStyle/>
          <a:p>
            <a:pPr algn="l"/>
            <a:r>
              <a:rPr lang="es-ES" dirty="0"/>
              <a:t>NBA FANTAZY</a:t>
            </a:r>
            <a:br>
              <a:rPr lang="es-ES" dirty="0"/>
            </a:b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7AF40B-7498-26F8-06AE-A526A7581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2801" y="4074784"/>
            <a:ext cx="3776415" cy="2054306"/>
          </a:xfrm>
        </p:spPr>
        <p:txBody>
          <a:bodyPr anchor="t">
            <a:normAutofit/>
          </a:bodyPr>
          <a:lstStyle/>
          <a:p>
            <a:pPr algn="l"/>
            <a:r>
              <a:rPr lang="es-ES" sz="2200" dirty="0">
                <a:solidFill>
                  <a:schemeClr val="tx2">
                    <a:alpha val="80000"/>
                  </a:schemeClr>
                </a:solidFill>
              </a:rPr>
              <a:t>Aitor Vizcaya Ardura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DF327E7A-4B45-3958-C969-02857FFA92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5905" y="567942"/>
            <a:ext cx="5716862" cy="5716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750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6DE001-B72F-027B-1F1C-553D4BA0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Resultado Ejemplo de Búsqueda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CAE0F5-BB52-C1D0-DBD4-A933A2BD2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314" y="816798"/>
            <a:ext cx="4633486" cy="1573786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Jugadores con:</a:t>
            </a:r>
          </a:p>
          <a:p>
            <a:r>
              <a:rPr lang="es-ES" sz="1800" dirty="0">
                <a:solidFill>
                  <a:schemeClr val="tx2"/>
                </a:solidFill>
              </a:rPr>
              <a:t>Mínimo 10 puntos/partido</a:t>
            </a:r>
          </a:p>
          <a:p>
            <a:r>
              <a:rPr lang="es-ES" sz="1800" dirty="0">
                <a:solidFill>
                  <a:schemeClr val="tx2"/>
                </a:solidFill>
              </a:rPr>
              <a:t>Mínimo 5 asistencias/partido</a:t>
            </a:r>
          </a:p>
        </p:txBody>
      </p:sp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06E28FF6-C180-FAA7-3FDE-8FF803904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49923"/>
            <a:ext cx="10515600" cy="3391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9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3B5D31-A2EF-4B0D-BCF6-4D9C3DBAF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Info sobre Jugadores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D5782533-F45B-39A4-D096-6AB35C3BB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98"/>
          <a:stretch/>
        </p:blipFill>
        <p:spPr bwMode="auto">
          <a:xfrm>
            <a:off x="474504" y="1361873"/>
            <a:ext cx="5024414" cy="425098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927181-D8C6-B6C6-B449-67AF6F17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r>
              <a:rPr lang="es-ES" sz="1800">
                <a:solidFill>
                  <a:schemeClr val="tx2"/>
                </a:solidFill>
              </a:rPr>
              <a:t>Pulsar botón INFO en la tabla.</a:t>
            </a:r>
          </a:p>
          <a:p>
            <a:r>
              <a:rPr lang="es-ES" sz="1800">
                <a:solidFill>
                  <a:schemeClr val="tx2"/>
                </a:solidFill>
              </a:rPr>
              <a:t>Se abre una ventana con los datos.</a:t>
            </a:r>
          </a:p>
          <a:p>
            <a:r>
              <a:rPr lang="es-ES" sz="1800">
                <a:solidFill>
                  <a:schemeClr val="tx2"/>
                </a:solidFill>
              </a:rPr>
              <a:t>Se puede añadir como favorito el jugador</a:t>
            </a:r>
          </a:p>
        </p:txBody>
      </p:sp>
    </p:spTree>
    <p:extLst>
      <p:ext uri="{BB962C8B-B14F-4D97-AF65-F5344CB8AC3E}">
        <p14:creationId xmlns:p14="http://schemas.microsoft.com/office/powerpoint/2010/main" val="344964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7F3567-EDB5-C6C2-9F5F-C31874E5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Jugadores Similares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01CC88-01C3-F87F-2599-8E6B6A81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559814"/>
            <a:ext cx="4633486" cy="1573786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Carga de jugadores mediante el botón Similares en la tabla de resultados de búsqueda</a:t>
            </a:r>
          </a:p>
          <a:p>
            <a:r>
              <a:rPr lang="es-ES" sz="1800" dirty="0">
                <a:solidFill>
                  <a:schemeClr val="tx2"/>
                </a:solidFill>
              </a:rPr>
              <a:t>Ej: Giannis Antetokoumpo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B139B4D-EB54-E5EA-6E2C-F0278E33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9610"/>
            <a:ext cx="10515600" cy="3811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38D19D-92BC-33C8-404F-58C60585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Recomendaciones para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57460-6A00-DADE-E1DD-423583048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314" y="838200"/>
            <a:ext cx="4633486" cy="1573786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Recomendaciones según:</a:t>
            </a:r>
          </a:p>
          <a:p>
            <a:r>
              <a:rPr lang="es-ES" sz="1800" dirty="0">
                <a:solidFill>
                  <a:schemeClr val="tx2"/>
                </a:solidFill>
              </a:rPr>
              <a:t>Los jugadores favoritos</a:t>
            </a:r>
          </a:p>
          <a:p>
            <a:r>
              <a:rPr lang="es-ES" sz="1800" dirty="0">
                <a:solidFill>
                  <a:schemeClr val="tx2"/>
                </a:solidFill>
              </a:rPr>
              <a:t>Los jugadores cuyo perfil ha sido visitado</a:t>
            </a:r>
          </a:p>
          <a:p>
            <a:endParaRPr lang="es-ES" sz="1800" dirty="0">
              <a:solidFill>
                <a:schemeClr val="tx2"/>
              </a:solidFill>
            </a:endParaRP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3F503B5-93A6-A812-0AD1-C84275FB3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5078"/>
            <a:ext cx="10515600" cy="3180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3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CE9EF8E-4838-A5A7-5618-5AAD958B2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Favoritos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41BBA4-51AB-209B-62D9-12FA245AA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314" y="838200"/>
            <a:ext cx="4633486" cy="1573786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Jugadores marcados como Favoritos por el usuario</a:t>
            </a:r>
          </a:p>
          <a:p>
            <a:r>
              <a:rPr lang="es-ES" sz="1800" dirty="0">
                <a:solidFill>
                  <a:schemeClr val="tx2"/>
                </a:solidFill>
              </a:rPr>
              <a:t>Sobre estos jugadores se basarán las recomendaciones</a:t>
            </a:r>
          </a:p>
          <a:p>
            <a:endParaRPr lang="es-ES" sz="1800" dirty="0">
              <a:solidFill>
                <a:schemeClr val="tx2"/>
              </a:solidFill>
            </a:endParaRP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9D1FB88-C54D-EE7C-719F-07EADA111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9414"/>
            <a:ext cx="10515600" cy="2392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3DBE68-7035-017B-F80F-1F4AF271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Algoritmo de Recomendación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445EF-3798-4D84-6EDC-EC510E80E2A7}"/>
              </a:ext>
            </a:extLst>
          </p:cNvPr>
          <p:cNvSpPr>
            <a:spLocks/>
          </p:cNvSpPr>
          <p:nvPr/>
        </p:nvSpPr>
        <p:spPr>
          <a:xfrm>
            <a:off x="1622416" y="2068694"/>
            <a:ext cx="9731383" cy="3882858"/>
          </a:xfrm>
          <a:prstGeom prst="rect">
            <a:avLst/>
          </a:prstGeom>
        </p:spPr>
        <p:txBody>
          <a:bodyPr/>
          <a:lstStyle/>
          <a:p>
            <a:pPr marL="285750" indent="-285750" defTabSz="4206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Basado en la Distancia Euclídea</a:t>
            </a:r>
          </a:p>
          <a:p>
            <a:pPr marL="285750" indent="-285750" defTabSz="4206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 parte del plugin GDS de Neo4j</a:t>
            </a:r>
          </a:p>
          <a:p>
            <a:pPr marL="285750" indent="-285750" defTabSz="4206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Utilizado para Recomendar y encontrar Jugadores Similares</a:t>
            </a:r>
          </a:p>
          <a:p>
            <a:pPr>
              <a:spcAft>
                <a:spcPts val="600"/>
              </a:spcAft>
            </a:pPr>
            <a:endParaRPr lang="es-ES" dirty="0"/>
          </a:p>
        </p:txBody>
      </p:sp>
      <p:pic>
        <p:nvPicPr>
          <p:cNvPr id="5" name="Imagen 4" descr="Distancia euclidea">
            <a:extLst>
              <a:ext uri="{FF2B5EF4-FFF2-40B4-BE49-F238E27FC236}">
                <a16:creationId xmlns:a16="http://schemas.microsoft.com/office/drawing/2014/main" id="{EBF63CA7-D8EB-DA1B-7F6D-788120753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58" y="3318545"/>
            <a:ext cx="10040236" cy="2064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635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7" name="Rectangle 412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29" name="Rectangle 4128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5D9AF1-26B7-5566-F97B-4EB455BDF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68859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Posibles Mejoras Futuras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6C506-DFB0-849E-F960-2B2DA424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12115"/>
            <a:ext cx="4952681" cy="2728151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Base de Datos más amplia</a:t>
            </a:r>
          </a:p>
          <a:p>
            <a:r>
              <a:rPr lang="es-ES" sz="1800" dirty="0">
                <a:solidFill>
                  <a:schemeClr val="tx2"/>
                </a:solidFill>
              </a:rPr>
              <a:t>Nuevas ligas</a:t>
            </a:r>
          </a:p>
          <a:p>
            <a:r>
              <a:rPr lang="es-ES" sz="1800" dirty="0">
                <a:solidFill>
                  <a:schemeClr val="tx2"/>
                </a:solidFill>
              </a:rPr>
              <a:t>Mejorar algoritmo de Recomendación</a:t>
            </a:r>
          </a:p>
          <a:p>
            <a:r>
              <a:rPr lang="es-ES" sz="1800" dirty="0">
                <a:solidFill>
                  <a:schemeClr val="tx2"/>
                </a:solidFill>
              </a:rPr>
              <a:t>Despliegue</a:t>
            </a:r>
          </a:p>
          <a:p>
            <a:r>
              <a:rPr lang="es-ES" sz="1800" dirty="0">
                <a:solidFill>
                  <a:schemeClr val="tx2"/>
                </a:solidFill>
              </a:rPr>
              <a:t>Conexión entre Usuarios</a:t>
            </a:r>
          </a:p>
          <a:p>
            <a:endParaRPr lang="es-ES" sz="1800" dirty="0">
              <a:solidFill>
                <a:schemeClr val="tx2"/>
              </a:solidFill>
            </a:endParaRPr>
          </a:p>
          <a:p>
            <a:endParaRPr lang="es-ES" sz="1800" dirty="0">
              <a:solidFill>
                <a:schemeClr val="tx2"/>
              </a:solidFill>
            </a:endParaRPr>
          </a:p>
        </p:txBody>
      </p:sp>
      <p:sp>
        <p:nvSpPr>
          <p:cNvPr id="4131" name="Rectangle 4130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33" name="Rectangle 413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0666" y="0"/>
            <a:ext cx="600133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35" name="Rectangle 4134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96875" y="0"/>
            <a:ext cx="5992075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Cambios en los estatutos de la Euroliga. Te explicamos en qué afecta">
            <a:extLst>
              <a:ext uri="{FF2B5EF4-FFF2-40B4-BE49-F238E27FC236}">
                <a16:creationId xmlns:a16="http://schemas.microsoft.com/office/drawing/2014/main" id="{CBE485BA-12F8-93C5-EA3C-164916E1D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5816"/>
          <a:stretch/>
        </p:blipFill>
        <p:spPr bwMode="auto">
          <a:xfrm>
            <a:off x="6781800" y="380992"/>
            <a:ext cx="4856144" cy="192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odideep">
            <a:extLst>
              <a:ext uri="{FF2B5EF4-FFF2-40B4-BE49-F238E27FC236}">
                <a16:creationId xmlns:a16="http://schemas.microsoft.com/office/drawing/2014/main" id="{2FE88F6D-DC32-6B22-5AC0-5D800957B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0" r="-3" b="7850"/>
          <a:stretch/>
        </p:blipFill>
        <p:spPr bwMode="auto">
          <a:xfrm>
            <a:off x="6781800" y="2376797"/>
            <a:ext cx="4856144" cy="192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iga Endesa (@LigaEndesa) / X">
            <a:extLst>
              <a:ext uri="{FF2B5EF4-FFF2-40B4-BE49-F238E27FC236}">
                <a16:creationId xmlns:a16="http://schemas.microsoft.com/office/drawing/2014/main" id="{6573EACF-A5E1-7C75-17DF-BA5722725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7" r="-3" b="28697"/>
          <a:stretch/>
        </p:blipFill>
        <p:spPr bwMode="auto">
          <a:xfrm>
            <a:off x="6781800" y="4372576"/>
            <a:ext cx="4856144" cy="193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Red neuronal artificial - Wikipedia, la enciclopedia libre">
            <a:extLst>
              <a:ext uri="{FF2B5EF4-FFF2-40B4-BE49-F238E27FC236}">
                <a16:creationId xmlns:a16="http://schemas.microsoft.com/office/drawing/2014/main" id="{B7374BED-2646-FCAC-0307-E5A6E599DF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462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18DEA-7BD3-6240-8F79-C849A476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011A3F-BF7F-0193-57CA-0309BD919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Neo4j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https://neo4j.com/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https://es.react.dev/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NBA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https://www.basketball-reference.com/leagues/NBA_2023_per_game.html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Distancia euclídea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https://neo4j.com/docs/graph-data-science/current/alpha-algorithms/euclidean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Librería GDS Neo4j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https://neo4j.com/download-center/#algorithms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Manual de ayuda de Cypher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https://neo4j.com/docs/cypher-manual/current/</a:t>
            </a:r>
            <a:endParaRPr lang="es-ES" sz="1800" u="sng" dirty="0">
              <a:solidFill>
                <a:srgbClr val="0563C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 Github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https://github.com/avizca00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4901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308DAA-7994-3087-BC98-51668651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99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FIN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DF1DF3-BAF4-170B-9546-4114770A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799" y="4074784"/>
            <a:ext cx="6857999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2"/>
                </a:solidFill>
              </a:rPr>
              <a:t>¡Gracias </a:t>
            </a:r>
            <a:r>
              <a:rPr lang="en-US" sz="2200" dirty="0" err="1">
                <a:solidFill>
                  <a:schemeClr val="tx2"/>
                </a:solidFill>
              </a:rPr>
              <a:t>por</a:t>
            </a:r>
            <a:r>
              <a:rPr lang="en-US" sz="2200" dirty="0">
                <a:solidFill>
                  <a:schemeClr val="tx2"/>
                </a:solidFill>
              </a:rPr>
              <a:t> Ver!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783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72B5A9-5531-4FA5-8C90-295EFED8B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7060" y="22493"/>
            <a:ext cx="3561292" cy="6830508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7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03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2" name="Rectangle 1034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93C65B-12D0-8049-A6E8-92FADF05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4633785" cy="2397324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¿De qué trata el proyecto?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5D8EB9-E7B4-EE58-996C-327581D8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4633486" cy="2912687"/>
          </a:xfrm>
        </p:spPr>
        <p:txBody>
          <a:bodyPr>
            <a:normAutofit/>
          </a:bodyPr>
          <a:lstStyle/>
          <a:p>
            <a:r>
              <a:rPr lang="es-ES" sz="1800">
                <a:solidFill>
                  <a:schemeClr val="tx2"/>
                </a:solidFill>
              </a:rPr>
              <a:t>Aplicación Web</a:t>
            </a:r>
          </a:p>
          <a:p>
            <a:r>
              <a:rPr lang="es-ES" sz="1800">
                <a:solidFill>
                  <a:schemeClr val="tx2"/>
                </a:solidFill>
              </a:rPr>
              <a:t>Búsqueda de jugadores para tu equipo Fantasy</a:t>
            </a:r>
          </a:p>
          <a:p>
            <a:r>
              <a:rPr lang="es-ES" sz="1800">
                <a:solidFill>
                  <a:schemeClr val="tx2"/>
                </a:solidFill>
              </a:rPr>
              <a:t>Recomendación de jugadores</a:t>
            </a:r>
          </a:p>
          <a:p>
            <a:r>
              <a:rPr lang="es-ES" sz="1800">
                <a:solidFill>
                  <a:schemeClr val="tx2"/>
                </a:solidFill>
              </a:rPr>
              <a:t>Jugadores Similares </a:t>
            </a:r>
          </a:p>
          <a:p>
            <a:pPr marL="0" indent="0">
              <a:buNone/>
            </a:pPr>
            <a:endParaRPr lang="es-ES" sz="1800">
              <a:solidFill>
                <a:schemeClr val="tx2"/>
              </a:solidFill>
            </a:endParaRPr>
          </a:p>
        </p:txBody>
      </p:sp>
      <p:sp>
        <p:nvSpPr>
          <p:cNvPr id="1034" name="Rectangle 1036">
            <a:extLst>
              <a:ext uri="{FF2B5EF4-FFF2-40B4-BE49-F238E27FC236}">
                <a16:creationId xmlns:a16="http://schemas.microsoft.com/office/drawing/2014/main" id="{7F174AE6-83F4-4EF2-8F3A-E34B1822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800" y="0"/>
            <a:ext cx="617219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C30E035-0509-409C-B71F-0650ACB14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19800" y="0"/>
            <a:ext cx="6172198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Basketball court - Wikipedia">
            <a:extLst>
              <a:ext uri="{FF2B5EF4-FFF2-40B4-BE49-F238E27FC236}">
                <a16:creationId xmlns:a16="http://schemas.microsoft.com/office/drawing/2014/main" id="{0E60D606-DF7E-3D41-DAF0-1BCBAD0E5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7" r="18194"/>
          <a:stretch/>
        </p:blipFill>
        <p:spPr bwMode="auto"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046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6"/>
    </mc:Choice>
    <mc:Fallback>
      <p:transition spd="slow" advTm="566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2C07F5-6A9D-35D0-28F9-F15F952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68859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Herramientas de 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243517-74EB-981A-D5E5-EF5CF8035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12115"/>
            <a:ext cx="4952681" cy="2728151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React</a:t>
            </a:r>
          </a:p>
          <a:p>
            <a:r>
              <a:rPr lang="es-ES" sz="1800" dirty="0">
                <a:solidFill>
                  <a:schemeClr val="tx2"/>
                </a:solidFill>
              </a:rPr>
              <a:t>Neo4j</a:t>
            </a:r>
          </a:p>
          <a:p>
            <a:r>
              <a:rPr lang="es-ES" sz="1800" dirty="0">
                <a:solidFill>
                  <a:schemeClr val="tx2"/>
                </a:solidFill>
              </a:rPr>
              <a:t>Node.js</a:t>
            </a:r>
          </a:p>
          <a:p>
            <a:r>
              <a:rPr lang="es-ES" sz="1800" dirty="0">
                <a:solidFill>
                  <a:schemeClr val="tx2"/>
                </a:solidFill>
              </a:rPr>
              <a:t>Github</a:t>
            </a:r>
          </a:p>
          <a:p>
            <a:pPr marL="0" indent="0">
              <a:buNone/>
            </a:pPr>
            <a:endParaRPr lang="es-ES" sz="1800" dirty="0">
              <a:solidFill>
                <a:schemeClr val="tx2"/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0666" y="0"/>
            <a:ext cx="600133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96875" y="0"/>
            <a:ext cx="5992075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Una Introducción a React y React Native | Wildix">
            <a:extLst>
              <a:ext uri="{FF2B5EF4-FFF2-40B4-BE49-F238E27FC236}">
                <a16:creationId xmlns:a16="http://schemas.microsoft.com/office/drawing/2014/main" id="{03EEBD92-CE2E-214C-2A6E-CFCBA3690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4" b="13816"/>
          <a:stretch/>
        </p:blipFill>
        <p:spPr bwMode="auto">
          <a:xfrm>
            <a:off x="6781800" y="380992"/>
            <a:ext cx="4856144" cy="192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o4j documentation - Neo4j Documentation">
            <a:extLst>
              <a:ext uri="{FF2B5EF4-FFF2-40B4-BE49-F238E27FC236}">
                <a16:creationId xmlns:a16="http://schemas.microsoft.com/office/drawing/2014/main" id="{63AA4D35-0432-F51A-D67F-01E6CA08E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r="-3" b="23305"/>
          <a:stretch/>
        </p:blipFill>
        <p:spPr bwMode="auto">
          <a:xfrm>
            <a:off x="6781800" y="2376797"/>
            <a:ext cx="4856144" cy="192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ode.js: Para qué se usa y cuándo, dónde usarlo para el desarrollo de tu  app de negocio">
            <a:extLst>
              <a:ext uri="{FF2B5EF4-FFF2-40B4-BE49-F238E27FC236}">
                <a16:creationId xmlns:a16="http://schemas.microsoft.com/office/drawing/2014/main" id="{FA667D7D-8323-0469-5BE9-6FD16241D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0" r="-3" b="2158"/>
          <a:stretch/>
        </p:blipFill>
        <p:spPr bwMode="auto">
          <a:xfrm>
            <a:off x="6781800" y="4372576"/>
            <a:ext cx="4856144" cy="193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01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545664-5BB0-90CF-17E9-9C5AC386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4633785" cy="2397324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Base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385D8C-24EF-F0A5-D75E-F2B4E9309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4633486" cy="2912687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Base de datos obtenida </a:t>
            </a:r>
            <a:r>
              <a:rPr lang="es-ES" sz="1800" dirty="0" err="1">
                <a:solidFill>
                  <a:schemeClr val="tx2"/>
                </a:solidFill>
              </a:rPr>
              <a:t>Basketball</a:t>
            </a:r>
            <a:r>
              <a:rPr lang="es-ES" sz="1800" dirty="0">
                <a:solidFill>
                  <a:schemeClr val="tx2"/>
                </a:solidFill>
              </a:rPr>
              <a:t>-Reference</a:t>
            </a:r>
          </a:p>
          <a:p>
            <a:r>
              <a:rPr lang="es-ES" sz="1800" dirty="0">
                <a:solidFill>
                  <a:schemeClr val="tx2"/>
                </a:solidFill>
              </a:rPr>
              <a:t>Importante las estadísticas generales</a:t>
            </a:r>
          </a:p>
          <a:p>
            <a:r>
              <a:rPr lang="es-ES" sz="1800" dirty="0">
                <a:solidFill>
                  <a:schemeClr val="tx2"/>
                </a:solidFill>
              </a:rPr>
              <a:t>Plugin GDS Neo4j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174AE6-83F4-4EF2-8F3A-E34B1822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800" y="0"/>
            <a:ext cx="617219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30E035-0509-409C-B71F-0650ACB14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19800" y="0"/>
            <a:ext cx="6172198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A2429796-08FE-075E-563D-E9FA31548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10005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5088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FE42A8-348E-9269-E0D7-E7DAC29F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4633785" cy="2397324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Jugadores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F38754-4F6F-1246-84B5-E72D3EDDA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4633486" cy="2912687"/>
          </a:xfrm>
        </p:spPr>
        <p:txBody>
          <a:bodyPr>
            <a:normAutofit/>
          </a:bodyPr>
          <a:lstStyle/>
          <a:p>
            <a:r>
              <a:rPr lang="es-ES" sz="1800" dirty="0">
                <a:solidFill>
                  <a:schemeClr val="tx2"/>
                </a:solidFill>
              </a:rPr>
              <a:t>Los jugadores tendrán sus propias estadísticas</a:t>
            </a:r>
          </a:p>
          <a:p>
            <a:r>
              <a:rPr lang="es-ES" sz="1800" dirty="0">
                <a:solidFill>
                  <a:schemeClr val="tx2"/>
                </a:solidFill>
              </a:rPr>
              <a:t>Se les asignarán roles y características</a:t>
            </a:r>
          </a:p>
          <a:p>
            <a:r>
              <a:rPr lang="es-ES" sz="1800" dirty="0">
                <a:solidFill>
                  <a:schemeClr val="tx2"/>
                </a:solidFill>
              </a:rPr>
              <a:t>Estas características facilitarán las </a:t>
            </a:r>
            <a:r>
              <a:rPr lang="es-ES" sz="1800" dirty="0" err="1">
                <a:solidFill>
                  <a:schemeClr val="tx2"/>
                </a:solidFill>
              </a:rPr>
              <a:t>busquedas</a:t>
            </a:r>
            <a:endParaRPr lang="es-ES" sz="1800" dirty="0">
              <a:solidFill>
                <a:schemeClr val="tx2"/>
              </a:solidFill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F174AE6-83F4-4EF2-8F3A-E34B1822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800" y="0"/>
            <a:ext cx="617219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4C30E035-0509-409C-B71F-0650ACB14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19800" y="0"/>
            <a:ext cx="6172198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Estos son los jugadores que más cobran de la NBA">
            <a:extLst>
              <a:ext uri="{FF2B5EF4-FFF2-40B4-BE49-F238E27FC236}">
                <a16:creationId xmlns:a16="http://schemas.microsoft.com/office/drawing/2014/main" id="{BD2962E2-6BE5-9B55-AAEC-B57DDA861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0" r="19081" b="2"/>
          <a:stretch/>
        </p:blipFill>
        <p:spPr bwMode="auto"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2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015E89-4308-8743-3568-E5BAF88E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es-ES" sz="3700"/>
              <a:t>Aplicación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499A1E1-7748-DB29-42FA-2CFD91C76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676496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23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D5BAE7-4A6A-0830-B66C-504210116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es-ES"/>
              <a:t>Inicio de Sesión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61485C-A891-7586-0DAC-9BCB92A69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5362"/>
            <a:ext cx="4800600" cy="3552824"/>
          </a:xfrm>
        </p:spPr>
        <p:txBody>
          <a:bodyPr anchor="ctr">
            <a:normAutofit/>
          </a:bodyPr>
          <a:lstStyle/>
          <a:p>
            <a:r>
              <a:rPr lang="es-ES" sz="1800">
                <a:solidFill>
                  <a:schemeClr val="tx1"/>
                </a:solidFill>
              </a:rPr>
              <a:t>Iniciar Sesión con usuario y contraseña</a:t>
            </a:r>
          </a:p>
          <a:p>
            <a:r>
              <a:rPr lang="es-ES" sz="1800">
                <a:solidFill>
                  <a:schemeClr val="tx1"/>
                </a:solidFill>
              </a:rPr>
              <a:t>Registrarse en la plataforma</a:t>
            </a:r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2773633-2BC9-2373-E3E7-C1DDFCFA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699" y="2957209"/>
            <a:ext cx="6591420" cy="30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2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57B7B-30D9-4515-9542-FFA699A3C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7EA216-EB84-B0E7-7A73-8A9D3AC0C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8763000" cy="1664573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Home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351829-EAAE-6DAF-C78A-5CB99D3E9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97" y="2384474"/>
            <a:ext cx="8762436" cy="3728613"/>
          </a:xfrm>
        </p:spPr>
        <p:txBody>
          <a:bodyPr>
            <a:normAutofit/>
          </a:bodyPr>
          <a:lstStyle/>
          <a:p>
            <a:r>
              <a:rPr lang="es-ES" sz="1800">
                <a:solidFill>
                  <a:schemeClr val="tx2"/>
                </a:solidFill>
              </a:rPr>
              <a:t>Se encontrará dividido en 4 secciones:</a:t>
            </a:r>
          </a:p>
          <a:p>
            <a:r>
              <a:rPr lang="es-ES" sz="1800">
                <a:solidFill>
                  <a:schemeClr val="tx2"/>
                </a:solidFill>
              </a:rPr>
              <a:t>Buscador</a:t>
            </a:r>
          </a:p>
          <a:p>
            <a:r>
              <a:rPr lang="es-ES" sz="1800">
                <a:solidFill>
                  <a:schemeClr val="tx2"/>
                </a:solidFill>
              </a:rPr>
              <a:t>Jugadores Similares</a:t>
            </a:r>
          </a:p>
          <a:p>
            <a:r>
              <a:rPr lang="es-ES" sz="1800">
                <a:solidFill>
                  <a:schemeClr val="tx2"/>
                </a:solidFill>
              </a:rPr>
              <a:t>Recomendador</a:t>
            </a:r>
          </a:p>
          <a:p>
            <a:r>
              <a:rPr lang="es-ES" sz="1800">
                <a:solidFill>
                  <a:schemeClr val="tx2"/>
                </a:solidFill>
              </a:rPr>
              <a:t>Favoritos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29F241-2B1B-40E9-A72C-63955DFF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4B9D7-F359-44A2-87B4-EAFA68AA9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8481" y="0"/>
            <a:ext cx="2143519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xy" algn="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27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1BD3AC-C19A-2AD5-DFC3-D2B39CBA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54" y="259339"/>
            <a:ext cx="5638800" cy="157378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Buscador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802957-4532-52AF-F800-CD413F19E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559814"/>
            <a:ext cx="4633486" cy="1573786"/>
          </a:xfrm>
        </p:spPr>
        <p:txBody>
          <a:bodyPr>
            <a:normAutofit/>
          </a:bodyPr>
          <a:lstStyle/>
          <a:p>
            <a:r>
              <a:rPr lang="es-ES" sz="1800">
                <a:solidFill>
                  <a:schemeClr val="tx2"/>
                </a:solidFill>
              </a:rPr>
              <a:t>Búsqueda de jugadores</a:t>
            </a:r>
          </a:p>
          <a:p>
            <a:r>
              <a:rPr lang="es-ES" sz="1800">
                <a:solidFill>
                  <a:schemeClr val="tx2"/>
                </a:solidFill>
              </a:rPr>
              <a:t>Se usarán los campos de formulario</a:t>
            </a:r>
          </a:p>
          <a:p>
            <a:r>
              <a:rPr lang="es-ES" sz="1800">
                <a:solidFill>
                  <a:schemeClr val="tx2"/>
                </a:solidFill>
              </a:rPr>
              <a:t>Resultados mostrados en tabla</a:t>
            </a:r>
          </a:p>
        </p:txBody>
      </p:sp>
      <p:pic>
        <p:nvPicPr>
          <p:cNvPr id="4" name="Imagen 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7A766498-D499-35D6-6B52-5D452CE6F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9610"/>
            <a:ext cx="10515600" cy="3811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8102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120</TotalTime>
  <Words>362</Words>
  <Application>Microsoft Office PowerPoint</Application>
  <PresentationFormat>Panorámica</PresentationFormat>
  <Paragraphs>75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Avenir Next LT Pro</vt:lpstr>
      <vt:lpstr>AvenirNext LT Pro Medium</vt:lpstr>
      <vt:lpstr>Calibri</vt:lpstr>
      <vt:lpstr>Symbol</vt:lpstr>
      <vt:lpstr>BlockprintVTI</vt:lpstr>
      <vt:lpstr>NBA FANTAZY </vt:lpstr>
      <vt:lpstr>¿De qué trata el proyecto?</vt:lpstr>
      <vt:lpstr>Herramientas de desarrollo</vt:lpstr>
      <vt:lpstr>Base Datos</vt:lpstr>
      <vt:lpstr>Jugadores</vt:lpstr>
      <vt:lpstr>Aplicación</vt:lpstr>
      <vt:lpstr>Inicio de Sesión</vt:lpstr>
      <vt:lpstr>Home</vt:lpstr>
      <vt:lpstr>Buscador</vt:lpstr>
      <vt:lpstr>Resultado Ejemplo de Búsqueda</vt:lpstr>
      <vt:lpstr>Info sobre Jugadores</vt:lpstr>
      <vt:lpstr>Jugadores Similares</vt:lpstr>
      <vt:lpstr>Recomendaciones para Usuario</vt:lpstr>
      <vt:lpstr>Favoritos</vt:lpstr>
      <vt:lpstr>Algoritmo de Recomendación</vt:lpstr>
      <vt:lpstr>Posibles Mejoras Futuras</vt:lpstr>
      <vt:lpstr>Bibliografía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FANTAZY </dc:title>
  <dc:creator>Aitor Vizcaya Ardura</dc:creator>
  <cp:lastModifiedBy>Aitor Vizcaya Ardura</cp:lastModifiedBy>
  <cp:revision>1</cp:revision>
  <dcterms:created xsi:type="dcterms:W3CDTF">2023-12-21T09:16:18Z</dcterms:created>
  <dcterms:modified xsi:type="dcterms:W3CDTF">2023-12-21T11:33:28Z</dcterms:modified>
</cp:coreProperties>
</file>